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4" r:id="rId5"/>
    <p:sldMasterId id="2147483746" r:id="rId6"/>
    <p:sldMasterId id="2147483758" r:id="rId7"/>
    <p:sldMasterId id="2147483770" r:id="rId8"/>
    <p:sldMasterId id="2147483685" r:id="rId9"/>
    <p:sldMasterId id="2147483697" r:id="rId10"/>
    <p:sldMasterId id="2147483722" r:id="rId11"/>
  </p:sldMasterIdLst>
  <p:notesMasterIdLst>
    <p:notesMasterId r:id="rId33"/>
  </p:notesMasterIdLst>
  <p:sldIdLst>
    <p:sldId id="260" r:id="rId12"/>
    <p:sldId id="269" r:id="rId13"/>
    <p:sldId id="270" r:id="rId14"/>
    <p:sldId id="271" r:id="rId15"/>
    <p:sldId id="272" r:id="rId16"/>
    <p:sldId id="273" r:id="rId17"/>
    <p:sldId id="282" r:id="rId18"/>
    <p:sldId id="281" r:id="rId19"/>
    <p:sldId id="274" r:id="rId20"/>
    <p:sldId id="8611" r:id="rId21"/>
    <p:sldId id="276" r:id="rId22"/>
    <p:sldId id="1645" r:id="rId23"/>
    <p:sldId id="277" r:id="rId24"/>
    <p:sldId id="8612" r:id="rId25"/>
    <p:sldId id="279" r:id="rId26"/>
    <p:sldId id="280" r:id="rId27"/>
    <p:sldId id="284" r:id="rId28"/>
    <p:sldId id="285" r:id="rId29"/>
    <p:sldId id="1643" r:id="rId30"/>
    <p:sldId id="8609" r:id="rId31"/>
    <p:sldId id="2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FF50D9-29AF-FC66-80EB-6022A5836240}" v="9" dt="2026-01-16T19:26:48.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9104" autoAdjust="0"/>
  </p:normalViewPr>
  <p:slideViewPr>
    <p:cSldViewPr snapToGrid="0">
      <p:cViewPr varScale="1">
        <p:scale>
          <a:sx n="98" d="100"/>
          <a:sy n="98" d="100"/>
        </p:scale>
        <p:origin x="107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microsoft.com/office/2015/10/relationships/revisionInfo" Target="revisionInfo.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Pukay" userId="S::lpukay@acc.org::e2da7740-7dd5-4d5c-93ee-279b292167d5" providerId="AD" clId="Web-{77FF50D9-29AF-FC66-80EB-6022A5836240}"/>
    <pc:docChg chg="addSld delSld modSld">
      <pc:chgData name="Lauren Pukay" userId="S::lpukay@acc.org::e2da7740-7dd5-4d5c-93ee-279b292167d5" providerId="AD" clId="Web-{77FF50D9-29AF-FC66-80EB-6022A5836240}" dt="2026-01-16T19:26:48.165" v="7"/>
      <pc:docMkLst>
        <pc:docMk/>
      </pc:docMkLst>
      <pc:sldChg chg="del">
        <pc:chgData name="Lauren Pukay" userId="S::lpukay@acc.org::e2da7740-7dd5-4d5c-93ee-279b292167d5" providerId="AD" clId="Web-{77FF50D9-29AF-FC66-80EB-6022A5836240}" dt="2026-01-16T19:26:48.165" v="7"/>
        <pc:sldMkLst>
          <pc:docMk/>
          <pc:sldMk cId="874470986" sldId="8610"/>
        </pc:sldMkLst>
      </pc:sldChg>
      <pc:sldChg chg="addSp delSp modSp new mod modClrScheme chgLayout">
        <pc:chgData name="Lauren Pukay" userId="S::lpukay@acc.org::e2da7740-7dd5-4d5c-93ee-279b292167d5" providerId="AD" clId="Web-{77FF50D9-29AF-FC66-80EB-6022A5836240}" dt="2026-01-16T19:26:32.164" v="6" actId="14100"/>
        <pc:sldMkLst>
          <pc:docMk/>
          <pc:sldMk cId="3560410950" sldId="8612"/>
        </pc:sldMkLst>
        <pc:spChg chg="del">
          <ac:chgData name="Lauren Pukay" userId="S::lpukay@acc.org::e2da7740-7dd5-4d5c-93ee-279b292167d5" providerId="AD" clId="Web-{77FF50D9-29AF-FC66-80EB-6022A5836240}" dt="2026-01-16T19:26:06.476" v="1"/>
          <ac:spMkLst>
            <pc:docMk/>
            <pc:sldMk cId="3560410950" sldId="8612"/>
            <ac:spMk id="2" creationId="{CE054DEF-97CF-24DB-7240-9B46B7EA880D}"/>
          </ac:spMkLst>
        </pc:spChg>
        <pc:spChg chg="del">
          <ac:chgData name="Lauren Pukay" userId="S::lpukay@acc.org::e2da7740-7dd5-4d5c-93ee-279b292167d5" providerId="AD" clId="Web-{77FF50D9-29AF-FC66-80EB-6022A5836240}" dt="2026-01-16T19:26:06.476" v="1"/>
          <ac:spMkLst>
            <pc:docMk/>
            <pc:sldMk cId="3560410950" sldId="8612"/>
            <ac:spMk id="3" creationId="{F5DD7D2A-8190-6D1C-0A67-E5603F8B09D1}"/>
          </ac:spMkLst>
        </pc:spChg>
        <pc:spChg chg="del">
          <ac:chgData name="Lauren Pukay" userId="S::lpukay@acc.org::e2da7740-7dd5-4d5c-93ee-279b292167d5" providerId="AD" clId="Web-{77FF50D9-29AF-FC66-80EB-6022A5836240}" dt="2026-01-16T19:26:06.476" v="1"/>
          <ac:spMkLst>
            <pc:docMk/>
            <pc:sldMk cId="3560410950" sldId="8612"/>
            <ac:spMk id="4" creationId="{96DB7AE9-6FAF-BD2E-B0C4-9416847E9A0D}"/>
          </ac:spMkLst>
        </pc:spChg>
        <pc:picChg chg="add mod">
          <ac:chgData name="Lauren Pukay" userId="S::lpukay@acc.org::e2da7740-7dd5-4d5c-93ee-279b292167d5" providerId="AD" clId="Web-{77FF50D9-29AF-FC66-80EB-6022A5836240}" dt="2026-01-16T19:26:32.164" v="6" actId="14100"/>
          <ac:picMkLst>
            <pc:docMk/>
            <pc:sldMk cId="3560410950" sldId="8612"/>
            <ac:picMk id="5" creationId="{295CAE51-2574-C1BC-D213-477A8D42314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2BB914-E30B-42F3-864E-ED71AFBFC898}"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7158F0B-7877-4099-8C80-2A9E4EE21B75}">
      <dgm:prSet phldrT="[Text]" custT="1"/>
      <dgm:spPr/>
      <dgm:t>
        <a:bodyPr/>
        <a:lstStyle/>
        <a:p>
          <a:r>
            <a:rPr lang="en-US" sz="3600" dirty="0">
              <a:latin typeface="Avenir Book" panose="02000503020000020003"/>
            </a:rPr>
            <a:t>Cardiac Resynchronization Therapy (CRT)</a:t>
          </a:r>
        </a:p>
      </dgm:t>
    </dgm:pt>
    <dgm:pt modelId="{CE1F7E6D-C561-4BBA-B020-6E98BECCAC34}" type="parTrans" cxnId="{70BE644D-5792-4725-B18D-5F5235198241}">
      <dgm:prSet/>
      <dgm:spPr/>
      <dgm:t>
        <a:bodyPr/>
        <a:lstStyle/>
        <a:p>
          <a:endParaRPr lang="en-US"/>
        </a:p>
      </dgm:t>
    </dgm:pt>
    <dgm:pt modelId="{48105715-B8D7-4891-8770-9251D65C117F}" type="sibTrans" cxnId="{70BE644D-5792-4725-B18D-5F5235198241}">
      <dgm:prSet/>
      <dgm:spPr/>
      <dgm:t>
        <a:bodyPr/>
        <a:lstStyle/>
        <a:p>
          <a:endParaRPr lang="en-US"/>
        </a:p>
      </dgm:t>
    </dgm:pt>
    <dgm:pt modelId="{F1673D8A-26CB-4CCB-88E8-91ABE7604956}">
      <dgm:prSet phldrT="[Text]" phldr="0" custT="1"/>
      <dgm:spPr/>
      <dgm:t>
        <a:bodyPr/>
        <a:lstStyle/>
        <a:p>
          <a:r>
            <a:rPr lang="en-US" sz="3600" dirty="0">
              <a:latin typeface="Avenir Book" panose="02000503020000020003"/>
            </a:rPr>
            <a:t>Cardiac Contractility Modulation (CCM)</a:t>
          </a:r>
        </a:p>
      </dgm:t>
    </dgm:pt>
    <dgm:pt modelId="{939BEA09-6E6E-478B-BD8D-1350956AFABE}" type="parTrans" cxnId="{775C0737-164F-40AE-BE99-CA93D7F63865}">
      <dgm:prSet/>
      <dgm:spPr/>
      <dgm:t>
        <a:bodyPr/>
        <a:lstStyle/>
        <a:p>
          <a:endParaRPr lang="en-US"/>
        </a:p>
      </dgm:t>
    </dgm:pt>
    <dgm:pt modelId="{8BD310B8-AB88-41FF-A06E-B7A8F6154DCF}" type="sibTrans" cxnId="{775C0737-164F-40AE-BE99-CA93D7F63865}">
      <dgm:prSet/>
      <dgm:spPr/>
      <dgm:t>
        <a:bodyPr/>
        <a:lstStyle/>
        <a:p>
          <a:endParaRPr lang="en-US"/>
        </a:p>
      </dgm:t>
    </dgm:pt>
    <dgm:pt modelId="{253E2850-249B-4C65-9302-C6F19CCDBF63}">
      <dgm:prSet phldrT="[Text]" custT="1"/>
      <dgm:spPr/>
      <dgm:t>
        <a:bodyPr/>
        <a:lstStyle/>
        <a:p>
          <a:r>
            <a:rPr lang="en-US" altLang="en-US" sz="3600" dirty="0">
              <a:latin typeface="Avenir Book" panose="02000503020000020003"/>
            </a:rPr>
            <a:t>Baroreflex activation therapy (BAT)</a:t>
          </a:r>
          <a:endParaRPr lang="en-US" sz="3600" dirty="0">
            <a:latin typeface="Avenir Book" panose="02000503020000020003"/>
          </a:endParaRPr>
        </a:p>
      </dgm:t>
    </dgm:pt>
    <dgm:pt modelId="{94041618-41F1-42A8-90DC-D8361B2DC4FA}" type="parTrans" cxnId="{85C00B1E-4BC0-48D7-98DF-DE6D27C6D0F5}">
      <dgm:prSet/>
      <dgm:spPr/>
      <dgm:t>
        <a:bodyPr/>
        <a:lstStyle/>
        <a:p>
          <a:endParaRPr lang="en-US"/>
        </a:p>
      </dgm:t>
    </dgm:pt>
    <dgm:pt modelId="{BE88255C-D544-4781-8FA3-588B09E2986E}" type="sibTrans" cxnId="{85C00B1E-4BC0-48D7-98DF-DE6D27C6D0F5}">
      <dgm:prSet/>
      <dgm:spPr/>
      <dgm:t>
        <a:bodyPr/>
        <a:lstStyle/>
        <a:p>
          <a:endParaRPr lang="en-US"/>
        </a:p>
      </dgm:t>
    </dgm:pt>
    <dgm:pt modelId="{224F33BB-5ADC-4BC3-BBF4-554C2BE4492C}">
      <dgm:prSet phldrT="[Text]" phldr="0" custT="1"/>
      <dgm:spPr/>
      <dgm:t>
        <a:bodyPr/>
        <a:lstStyle/>
        <a:p>
          <a:r>
            <a:rPr lang="en-US" sz="3600" dirty="0">
              <a:latin typeface="Avenir Book" panose="02000503020000020003"/>
            </a:rPr>
            <a:t>Left Ventricular Assist Device (LVAD)</a:t>
          </a:r>
        </a:p>
      </dgm:t>
    </dgm:pt>
    <dgm:pt modelId="{33427A10-4C27-49CD-A056-8CB090F8549C}" type="parTrans" cxnId="{51CF38A9-0895-4A4F-8C42-E12ED1DD9475}">
      <dgm:prSet/>
      <dgm:spPr/>
      <dgm:t>
        <a:bodyPr/>
        <a:lstStyle/>
        <a:p>
          <a:endParaRPr lang="en-US"/>
        </a:p>
      </dgm:t>
    </dgm:pt>
    <dgm:pt modelId="{4F8D0D11-9F4A-4A2A-A4BD-DD0FD511337F}" type="sibTrans" cxnId="{51CF38A9-0895-4A4F-8C42-E12ED1DD9475}">
      <dgm:prSet/>
      <dgm:spPr/>
      <dgm:t>
        <a:bodyPr/>
        <a:lstStyle/>
        <a:p>
          <a:endParaRPr lang="en-US"/>
        </a:p>
      </dgm:t>
    </dgm:pt>
    <dgm:pt modelId="{E05CD1FC-BCF8-4033-8727-88B66974E016}">
      <dgm:prSet phldrT="[Text]" phldr="0" custT="1"/>
      <dgm:spPr/>
      <dgm:t>
        <a:bodyPr/>
        <a:lstStyle/>
        <a:p>
          <a:r>
            <a:rPr lang="en-US" sz="3600" dirty="0">
              <a:latin typeface="Avenir Book" panose="02000503020000020003"/>
            </a:rPr>
            <a:t>Heart Transplant</a:t>
          </a:r>
        </a:p>
      </dgm:t>
    </dgm:pt>
    <dgm:pt modelId="{9AC1A50A-24FC-4667-9EAC-9AD748A307DB}" type="parTrans" cxnId="{64B09D28-DC05-4EB9-A6FE-CC9B3D7BCE96}">
      <dgm:prSet/>
      <dgm:spPr/>
      <dgm:t>
        <a:bodyPr/>
        <a:lstStyle/>
        <a:p>
          <a:endParaRPr lang="en-US"/>
        </a:p>
      </dgm:t>
    </dgm:pt>
    <dgm:pt modelId="{90873404-02AD-4589-9BF5-C4D5555B8B81}" type="sibTrans" cxnId="{64B09D28-DC05-4EB9-A6FE-CC9B3D7BCE96}">
      <dgm:prSet/>
      <dgm:spPr/>
      <dgm:t>
        <a:bodyPr/>
        <a:lstStyle/>
        <a:p>
          <a:endParaRPr lang="en-US"/>
        </a:p>
      </dgm:t>
    </dgm:pt>
    <dgm:pt modelId="{95C35ABD-995F-430E-A831-03078517FC38}" type="pres">
      <dgm:prSet presAssocID="{C92BB914-E30B-42F3-864E-ED71AFBFC898}" presName="linear" presStyleCnt="0">
        <dgm:presLayoutVars>
          <dgm:animLvl val="lvl"/>
          <dgm:resizeHandles val="exact"/>
        </dgm:presLayoutVars>
      </dgm:prSet>
      <dgm:spPr/>
    </dgm:pt>
    <dgm:pt modelId="{51865696-D733-4659-A15A-AB402897887C}" type="pres">
      <dgm:prSet presAssocID="{17158F0B-7877-4099-8C80-2A9E4EE21B75}" presName="parentText" presStyleLbl="node1" presStyleIdx="0" presStyleCnt="5" custLinFactNeighborX="4762" custLinFactNeighborY="6636">
        <dgm:presLayoutVars>
          <dgm:chMax val="0"/>
          <dgm:bulletEnabled val="1"/>
        </dgm:presLayoutVars>
      </dgm:prSet>
      <dgm:spPr/>
    </dgm:pt>
    <dgm:pt modelId="{09D58BCE-FD2A-4234-A411-181F5A08421D}" type="pres">
      <dgm:prSet presAssocID="{48105715-B8D7-4891-8770-9251D65C117F}" presName="spacer" presStyleCnt="0"/>
      <dgm:spPr/>
    </dgm:pt>
    <dgm:pt modelId="{19061497-B166-4D6A-9901-BAD7C190A2E9}" type="pres">
      <dgm:prSet presAssocID="{F1673D8A-26CB-4CCB-88E8-91ABE7604956}" presName="parentText" presStyleLbl="node1" presStyleIdx="1" presStyleCnt="5" custLinFactNeighborX="397">
        <dgm:presLayoutVars>
          <dgm:chMax val="0"/>
          <dgm:bulletEnabled val="1"/>
        </dgm:presLayoutVars>
      </dgm:prSet>
      <dgm:spPr/>
    </dgm:pt>
    <dgm:pt modelId="{BA2C6DAA-D6A5-4C7E-B534-14E2ED1E1227}" type="pres">
      <dgm:prSet presAssocID="{8BD310B8-AB88-41FF-A06E-B7A8F6154DCF}" presName="spacer" presStyleCnt="0"/>
      <dgm:spPr/>
    </dgm:pt>
    <dgm:pt modelId="{07DB1502-D01A-441F-8C39-409167106369}" type="pres">
      <dgm:prSet presAssocID="{253E2850-249B-4C65-9302-C6F19CCDBF63}" presName="parentText" presStyleLbl="node1" presStyleIdx="2" presStyleCnt="5">
        <dgm:presLayoutVars>
          <dgm:chMax val="0"/>
          <dgm:bulletEnabled val="1"/>
        </dgm:presLayoutVars>
      </dgm:prSet>
      <dgm:spPr/>
    </dgm:pt>
    <dgm:pt modelId="{17866478-582F-45ED-A05C-EEC430748213}" type="pres">
      <dgm:prSet presAssocID="{BE88255C-D544-4781-8FA3-588B09E2986E}" presName="spacer" presStyleCnt="0"/>
      <dgm:spPr/>
    </dgm:pt>
    <dgm:pt modelId="{1DB0EA53-4875-4667-9CBD-6BB587D6A91C}" type="pres">
      <dgm:prSet presAssocID="{224F33BB-5ADC-4BC3-BBF4-554C2BE4492C}" presName="parentText" presStyleLbl="node1" presStyleIdx="3" presStyleCnt="5">
        <dgm:presLayoutVars>
          <dgm:chMax val="0"/>
          <dgm:bulletEnabled val="1"/>
        </dgm:presLayoutVars>
      </dgm:prSet>
      <dgm:spPr/>
    </dgm:pt>
    <dgm:pt modelId="{E7D1704F-3439-4187-B17E-DF41B5AD535E}" type="pres">
      <dgm:prSet presAssocID="{4F8D0D11-9F4A-4A2A-A4BD-DD0FD511337F}" presName="spacer" presStyleCnt="0"/>
      <dgm:spPr/>
    </dgm:pt>
    <dgm:pt modelId="{C85032AF-02D7-433C-A3FF-D020F97C2A28}" type="pres">
      <dgm:prSet presAssocID="{E05CD1FC-BCF8-4033-8727-88B66974E016}" presName="parentText" presStyleLbl="node1" presStyleIdx="4" presStyleCnt="5">
        <dgm:presLayoutVars>
          <dgm:chMax val="0"/>
          <dgm:bulletEnabled val="1"/>
        </dgm:presLayoutVars>
      </dgm:prSet>
      <dgm:spPr/>
    </dgm:pt>
  </dgm:ptLst>
  <dgm:cxnLst>
    <dgm:cxn modelId="{85C00B1E-4BC0-48D7-98DF-DE6D27C6D0F5}" srcId="{C92BB914-E30B-42F3-864E-ED71AFBFC898}" destId="{253E2850-249B-4C65-9302-C6F19CCDBF63}" srcOrd="2" destOrd="0" parTransId="{94041618-41F1-42A8-90DC-D8361B2DC4FA}" sibTransId="{BE88255C-D544-4781-8FA3-588B09E2986E}"/>
    <dgm:cxn modelId="{64B09D28-DC05-4EB9-A6FE-CC9B3D7BCE96}" srcId="{C92BB914-E30B-42F3-864E-ED71AFBFC898}" destId="{E05CD1FC-BCF8-4033-8727-88B66974E016}" srcOrd="4" destOrd="0" parTransId="{9AC1A50A-24FC-4667-9EAC-9AD748A307DB}" sibTransId="{90873404-02AD-4589-9BF5-C4D5555B8B81}"/>
    <dgm:cxn modelId="{775C0737-164F-40AE-BE99-CA93D7F63865}" srcId="{C92BB914-E30B-42F3-864E-ED71AFBFC898}" destId="{F1673D8A-26CB-4CCB-88E8-91ABE7604956}" srcOrd="1" destOrd="0" parTransId="{939BEA09-6E6E-478B-BD8D-1350956AFABE}" sibTransId="{8BD310B8-AB88-41FF-A06E-B7A8F6154DCF}"/>
    <dgm:cxn modelId="{BE2CEB47-DAB4-43EB-B288-02435CF569A2}" type="presOf" srcId="{224F33BB-5ADC-4BC3-BBF4-554C2BE4492C}" destId="{1DB0EA53-4875-4667-9CBD-6BB587D6A91C}" srcOrd="0" destOrd="0" presId="urn:microsoft.com/office/officeart/2005/8/layout/vList2"/>
    <dgm:cxn modelId="{7C8B034D-A2A0-44D2-B790-A1DC70F6C821}" type="presOf" srcId="{E05CD1FC-BCF8-4033-8727-88B66974E016}" destId="{C85032AF-02D7-433C-A3FF-D020F97C2A28}" srcOrd="0" destOrd="0" presId="urn:microsoft.com/office/officeart/2005/8/layout/vList2"/>
    <dgm:cxn modelId="{70BE644D-5792-4725-B18D-5F5235198241}" srcId="{C92BB914-E30B-42F3-864E-ED71AFBFC898}" destId="{17158F0B-7877-4099-8C80-2A9E4EE21B75}" srcOrd="0" destOrd="0" parTransId="{CE1F7E6D-C561-4BBA-B020-6E98BECCAC34}" sibTransId="{48105715-B8D7-4891-8770-9251D65C117F}"/>
    <dgm:cxn modelId="{9AC46C54-C477-4D16-B28D-0E5F09C2B6D8}" type="presOf" srcId="{253E2850-249B-4C65-9302-C6F19CCDBF63}" destId="{07DB1502-D01A-441F-8C39-409167106369}" srcOrd="0" destOrd="0" presId="urn:microsoft.com/office/officeart/2005/8/layout/vList2"/>
    <dgm:cxn modelId="{405CDB99-2E42-45A1-AF1F-16BC31779E73}" type="presOf" srcId="{F1673D8A-26CB-4CCB-88E8-91ABE7604956}" destId="{19061497-B166-4D6A-9901-BAD7C190A2E9}" srcOrd="0" destOrd="0" presId="urn:microsoft.com/office/officeart/2005/8/layout/vList2"/>
    <dgm:cxn modelId="{51CF38A9-0895-4A4F-8C42-E12ED1DD9475}" srcId="{C92BB914-E30B-42F3-864E-ED71AFBFC898}" destId="{224F33BB-5ADC-4BC3-BBF4-554C2BE4492C}" srcOrd="3" destOrd="0" parTransId="{33427A10-4C27-49CD-A056-8CB090F8549C}" sibTransId="{4F8D0D11-9F4A-4A2A-A4BD-DD0FD511337F}"/>
    <dgm:cxn modelId="{753A78D8-AB9E-4D00-8924-11D18A711061}" type="presOf" srcId="{C92BB914-E30B-42F3-864E-ED71AFBFC898}" destId="{95C35ABD-995F-430E-A831-03078517FC38}" srcOrd="0" destOrd="0" presId="urn:microsoft.com/office/officeart/2005/8/layout/vList2"/>
    <dgm:cxn modelId="{5D4047F3-31F1-4D82-95CC-31BD2197B61D}" type="presOf" srcId="{17158F0B-7877-4099-8C80-2A9E4EE21B75}" destId="{51865696-D733-4659-A15A-AB402897887C}" srcOrd="0" destOrd="0" presId="urn:microsoft.com/office/officeart/2005/8/layout/vList2"/>
    <dgm:cxn modelId="{C2779E92-F66C-469C-8FFD-A017B50985AB}" type="presParOf" srcId="{95C35ABD-995F-430E-A831-03078517FC38}" destId="{51865696-D733-4659-A15A-AB402897887C}" srcOrd="0" destOrd="0" presId="urn:microsoft.com/office/officeart/2005/8/layout/vList2"/>
    <dgm:cxn modelId="{59D33853-666F-4163-900E-9BE86A86997E}" type="presParOf" srcId="{95C35ABD-995F-430E-A831-03078517FC38}" destId="{09D58BCE-FD2A-4234-A411-181F5A08421D}" srcOrd="1" destOrd="0" presId="urn:microsoft.com/office/officeart/2005/8/layout/vList2"/>
    <dgm:cxn modelId="{D3B9F369-F49C-4230-9C57-1267753C236D}" type="presParOf" srcId="{95C35ABD-995F-430E-A831-03078517FC38}" destId="{19061497-B166-4D6A-9901-BAD7C190A2E9}" srcOrd="2" destOrd="0" presId="urn:microsoft.com/office/officeart/2005/8/layout/vList2"/>
    <dgm:cxn modelId="{35F599C7-146B-410A-9C01-34B8034B5540}" type="presParOf" srcId="{95C35ABD-995F-430E-A831-03078517FC38}" destId="{BA2C6DAA-D6A5-4C7E-B534-14E2ED1E1227}" srcOrd="3" destOrd="0" presId="urn:microsoft.com/office/officeart/2005/8/layout/vList2"/>
    <dgm:cxn modelId="{387F5A04-56F7-44C8-987F-057EF636E436}" type="presParOf" srcId="{95C35ABD-995F-430E-A831-03078517FC38}" destId="{07DB1502-D01A-441F-8C39-409167106369}" srcOrd="4" destOrd="0" presId="urn:microsoft.com/office/officeart/2005/8/layout/vList2"/>
    <dgm:cxn modelId="{E9D61515-529F-4DBC-BD07-C503CEB8C968}" type="presParOf" srcId="{95C35ABD-995F-430E-A831-03078517FC38}" destId="{17866478-582F-45ED-A05C-EEC430748213}" srcOrd="5" destOrd="0" presId="urn:microsoft.com/office/officeart/2005/8/layout/vList2"/>
    <dgm:cxn modelId="{2B9CB96F-797B-49FC-B528-56410E8276A2}" type="presParOf" srcId="{95C35ABD-995F-430E-A831-03078517FC38}" destId="{1DB0EA53-4875-4667-9CBD-6BB587D6A91C}" srcOrd="6" destOrd="0" presId="urn:microsoft.com/office/officeart/2005/8/layout/vList2"/>
    <dgm:cxn modelId="{64476633-EC15-41A5-A38C-C99A288219A6}" type="presParOf" srcId="{95C35ABD-995F-430E-A831-03078517FC38}" destId="{E7D1704F-3439-4187-B17E-DF41B5AD535E}" srcOrd="7" destOrd="0" presId="urn:microsoft.com/office/officeart/2005/8/layout/vList2"/>
    <dgm:cxn modelId="{260947FC-7DC3-403E-8D73-5E45CCCD3136}" type="presParOf" srcId="{95C35ABD-995F-430E-A831-03078517FC38}" destId="{C85032AF-02D7-433C-A3FF-D020F97C2A28}"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65696-D733-4659-A15A-AB402897887C}">
      <dsp:nvSpPr>
        <dsp:cNvPr id="0" name=""/>
        <dsp:cNvSpPr/>
      </dsp:nvSpPr>
      <dsp:spPr>
        <a:xfrm>
          <a:off x="0" y="13045"/>
          <a:ext cx="8001000" cy="879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Avenir Book" panose="02000503020000020003"/>
            </a:rPr>
            <a:t>Cardiac Resynchronization Therapy (CRT)</a:t>
          </a:r>
        </a:p>
      </dsp:txBody>
      <dsp:txXfrm>
        <a:off x="42950" y="55995"/>
        <a:ext cx="7915100" cy="793940"/>
      </dsp:txXfrm>
    </dsp:sp>
    <dsp:sp modelId="{19061497-B166-4D6A-9901-BAD7C190A2E9}">
      <dsp:nvSpPr>
        <dsp:cNvPr id="0" name=""/>
        <dsp:cNvSpPr/>
      </dsp:nvSpPr>
      <dsp:spPr>
        <a:xfrm>
          <a:off x="0" y="1019262"/>
          <a:ext cx="8001000" cy="879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Avenir Book" panose="02000503020000020003"/>
            </a:rPr>
            <a:t>Cardiac Contractility Modulation (CCM)</a:t>
          </a:r>
        </a:p>
      </dsp:txBody>
      <dsp:txXfrm>
        <a:off x="42950" y="1062212"/>
        <a:ext cx="7915100" cy="793940"/>
      </dsp:txXfrm>
    </dsp:sp>
    <dsp:sp modelId="{07DB1502-D01A-441F-8C39-409167106369}">
      <dsp:nvSpPr>
        <dsp:cNvPr id="0" name=""/>
        <dsp:cNvSpPr/>
      </dsp:nvSpPr>
      <dsp:spPr>
        <a:xfrm>
          <a:off x="0" y="2034462"/>
          <a:ext cx="8001000" cy="879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en-US" sz="3600" kern="1200" dirty="0">
              <a:latin typeface="Avenir Book" panose="02000503020000020003"/>
            </a:rPr>
            <a:t>Baroreflex activation therapy (BAT)</a:t>
          </a:r>
          <a:endParaRPr lang="en-US" sz="3600" kern="1200" dirty="0">
            <a:latin typeface="Avenir Book" panose="02000503020000020003"/>
          </a:endParaRPr>
        </a:p>
      </dsp:txBody>
      <dsp:txXfrm>
        <a:off x="42950" y="2077412"/>
        <a:ext cx="7915100" cy="793940"/>
      </dsp:txXfrm>
    </dsp:sp>
    <dsp:sp modelId="{1DB0EA53-4875-4667-9CBD-6BB587D6A91C}">
      <dsp:nvSpPr>
        <dsp:cNvPr id="0" name=""/>
        <dsp:cNvSpPr/>
      </dsp:nvSpPr>
      <dsp:spPr>
        <a:xfrm>
          <a:off x="0" y="3049663"/>
          <a:ext cx="8001000" cy="879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Avenir Book" panose="02000503020000020003"/>
            </a:rPr>
            <a:t>Left Ventricular Assist Device (LVAD)</a:t>
          </a:r>
        </a:p>
      </dsp:txBody>
      <dsp:txXfrm>
        <a:off x="42950" y="3092613"/>
        <a:ext cx="7915100" cy="793940"/>
      </dsp:txXfrm>
    </dsp:sp>
    <dsp:sp modelId="{C85032AF-02D7-433C-A3FF-D020F97C2A28}">
      <dsp:nvSpPr>
        <dsp:cNvPr id="0" name=""/>
        <dsp:cNvSpPr/>
      </dsp:nvSpPr>
      <dsp:spPr>
        <a:xfrm>
          <a:off x="0" y="4064863"/>
          <a:ext cx="8001000" cy="87984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Avenir Book" panose="02000503020000020003"/>
            </a:rPr>
            <a:t>Heart Transplant</a:t>
          </a:r>
        </a:p>
      </dsp:txBody>
      <dsp:txXfrm>
        <a:off x="42950" y="4107813"/>
        <a:ext cx="7915100" cy="7939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D25E9-2781-4839-9E44-326274BC67E1}" type="datetimeFigureOut">
              <a:rPr lang="en-US" smtClean="0"/>
              <a:t>1/16/2026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A9E68F-BF68-4953-978F-A4DF6BB4E47C}" type="slidenum">
              <a:rPr lang="en-US" smtClean="0"/>
              <a:t>‹#›</a:t>
            </a:fld>
            <a:endParaRPr lang="en-US"/>
          </a:p>
        </p:txBody>
      </p:sp>
    </p:spTree>
    <p:extLst>
      <p:ext uri="{BB962C8B-B14F-4D97-AF65-F5344CB8AC3E}">
        <p14:creationId xmlns:p14="http://schemas.microsoft.com/office/powerpoint/2010/main" val="205467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A9E68F-BF68-4953-978F-A4DF6BB4E47C}" type="slidenum">
              <a:rPr lang="en-US" smtClean="0"/>
              <a:t>1</a:t>
            </a:fld>
            <a:endParaRPr lang="en-US"/>
          </a:p>
        </p:txBody>
      </p:sp>
    </p:spTree>
    <p:extLst>
      <p:ext uri="{BB962C8B-B14F-4D97-AF65-F5344CB8AC3E}">
        <p14:creationId xmlns:p14="http://schemas.microsoft.com/office/powerpoint/2010/main" val="877765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Pipilas and co-authors out of Mass Gen did a comprehensive review on CCM and had a nice central illustration demonstrating CCM </a:t>
            </a:r>
          </a:p>
          <a:p>
            <a:pPr marL="171450" indent="-171450">
              <a:buFontTx/>
              <a:buChar char="-"/>
            </a:pPr>
            <a:r>
              <a:rPr lang="en-US" dirty="0"/>
              <a:t>CCM system provides therapy for 5 to 12 hours each day in 1-hour intervals dispersed evenly over 24 hours</a:t>
            </a:r>
          </a:p>
          <a:p>
            <a:pPr marL="171450" indent="-171450">
              <a:buFontTx/>
              <a:buChar char="-"/>
            </a:pPr>
            <a:r>
              <a:rPr lang="en-US" dirty="0"/>
              <a:t>Longer duration of therapy has not been shown to improve outcomes</a:t>
            </a:r>
          </a:p>
          <a:p>
            <a:pPr marL="171450" indent="-171450">
              <a:buFontTx/>
              <a:buChar char="-"/>
            </a:pPr>
            <a:r>
              <a:rPr lang="en-US" dirty="0"/>
              <a:t>Implantation procedure is similar to that of a dual-chamber PPM</a:t>
            </a:r>
          </a:p>
        </p:txBody>
      </p:sp>
      <p:sp>
        <p:nvSpPr>
          <p:cNvPr id="4" name="Slide Number Placeholder 3"/>
          <p:cNvSpPr>
            <a:spLocks noGrp="1"/>
          </p:cNvSpPr>
          <p:nvPr>
            <p:ph type="sldNum" sz="quarter" idx="5"/>
          </p:nvPr>
        </p:nvSpPr>
        <p:spPr/>
        <p:txBody>
          <a:bodyPr/>
          <a:lstStyle/>
          <a:p>
            <a:fld id="{9AA9E68F-BF68-4953-978F-A4DF6BB4E47C}" type="slidenum">
              <a:rPr lang="en-US" smtClean="0"/>
              <a:t>11</a:t>
            </a:fld>
            <a:endParaRPr lang="en-US"/>
          </a:p>
        </p:txBody>
      </p:sp>
    </p:spTree>
    <p:extLst>
      <p:ext uri="{BB962C8B-B14F-4D97-AF65-F5344CB8AC3E}">
        <p14:creationId xmlns:p14="http://schemas.microsoft.com/office/powerpoint/2010/main" val="3234025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B2926-62C5-8697-4B35-449710C87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06B34C-E590-B727-7A3D-E10A2D724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FA8288-E397-2B8F-FFF2-98467B1EC2CF}"/>
              </a:ext>
            </a:extLst>
          </p:cNvPr>
          <p:cNvSpPr>
            <a:spLocks noGrp="1"/>
          </p:cNvSpPr>
          <p:nvPr>
            <p:ph type="body" idx="1"/>
          </p:nvPr>
        </p:nvSpPr>
        <p:spPr/>
        <p:txBody>
          <a:bodyPr/>
          <a:lstStyle/>
          <a:p>
            <a:r>
              <a:rPr lang="en-US" sz="1200" dirty="0">
                <a:latin typeface="+mn-lt"/>
              </a:rPr>
              <a:t>Defibrillation…successfully and safely delivers integrated therapy, while also improving symptoms, for patients who have </a:t>
            </a:r>
            <a:r>
              <a:rPr lang="en-US" sz="1200" dirty="0" err="1">
                <a:latin typeface="+mn-lt"/>
              </a:rPr>
              <a:t>HFrEF</a:t>
            </a:r>
            <a:endParaRPr lang="en-US" sz="1200" dirty="0">
              <a:latin typeface="+mn-lt"/>
            </a:endParaRPr>
          </a:p>
          <a:p>
            <a:endParaRPr lang="en-US" sz="1200" dirty="0">
              <a:latin typeface="+mn-lt"/>
            </a:endParaRPr>
          </a:p>
          <a:p>
            <a:r>
              <a:rPr lang="en-US" sz="1200" b="0" i="0" kern="1200" dirty="0">
                <a:solidFill>
                  <a:schemeClr val="tx1"/>
                </a:solidFill>
                <a:effectLst/>
                <a:latin typeface="+mn-lt"/>
                <a:ea typeface="+mn-ea"/>
                <a:cs typeface="+mn-cs"/>
              </a:rPr>
              <a:t>Findings from the first 100 patients enrolled in Integra-D presented at HFSA 2025 Annual Meeting</a:t>
            </a:r>
            <a:endParaRPr lang="en-US" sz="1200" dirty="0">
              <a:latin typeface="+mn-lt"/>
            </a:endParaRP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Additional point: </a:t>
            </a:r>
            <a:r>
              <a:rPr lang="en-US" sz="1200" dirty="0">
                <a:latin typeface="+mn-lt"/>
              </a:rPr>
              <a:t>CCM assessment resulted in no inappropriate treatment during ventricular arrhythmias and no CCM leading to inappropriate ICD oversensing</a:t>
            </a:r>
          </a:p>
          <a:p>
            <a:endParaRPr lang="en-US" dirty="0">
              <a:latin typeface="+mn-lt"/>
            </a:endParaRPr>
          </a:p>
        </p:txBody>
      </p:sp>
      <p:sp>
        <p:nvSpPr>
          <p:cNvPr id="4" name="Slide Number Placeholder 3">
            <a:extLst>
              <a:ext uri="{FF2B5EF4-FFF2-40B4-BE49-F238E27FC236}">
                <a16:creationId xmlns:a16="http://schemas.microsoft.com/office/drawing/2014/main" id="{22C9BF98-AF65-FFFA-B734-49DABF349F54}"/>
              </a:ext>
            </a:extLst>
          </p:cNvPr>
          <p:cNvSpPr>
            <a:spLocks noGrp="1"/>
          </p:cNvSpPr>
          <p:nvPr>
            <p:ph type="sldNum" sz="quarter" idx="5"/>
          </p:nvPr>
        </p:nvSpPr>
        <p:spPr/>
        <p:txBody>
          <a:bodyPr/>
          <a:lstStyle/>
          <a:p>
            <a:fld id="{9AA9E68F-BF68-4953-978F-A4DF6BB4E47C}" type="slidenum">
              <a:rPr lang="en-US" smtClean="0"/>
              <a:t>12</a:t>
            </a:fld>
            <a:endParaRPr lang="en-US"/>
          </a:p>
        </p:txBody>
      </p:sp>
    </p:spTree>
    <p:extLst>
      <p:ext uri="{BB962C8B-B14F-4D97-AF65-F5344CB8AC3E}">
        <p14:creationId xmlns:p14="http://schemas.microsoft.com/office/powerpoint/2010/main" val="3899829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1 – key autonomic reflex; dysregulated in patients with HTN and HF </a:t>
            </a:r>
          </a:p>
          <a:p>
            <a:endParaRPr lang="en-US" dirty="0"/>
          </a:p>
          <a:p>
            <a:r>
              <a:rPr lang="en-US" dirty="0"/>
              <a:t>Point 3 - </a:t>
            </a:r>
            <a:r>
              <a:rPr lang="en-US" sz="1200" dirty="0"/>
              <a:t>Baroreceptors are embedded in the walls of the major arteries, veins, and the heart and are activated in response to a rise BP and/or volume</a:t>
            </a:r>
            <a:endParaRPr lang="en-US" sz="1200" baseline="30000" dirty="0"/>
          </a:p>
          <a:p>
            <a:r>
              <a:rPr lang="en-US" sz="1200" dirty="0"/>
              <a:t>Arterial baroreceptors in the carotid sinus and aortic arch are activated mainly by an increase in BP</a:t>
            </a:r>
          </a:p>
          <a:p>
            <a:r>
              <a:rPr lang="en-US" sz="1200" dirty="0"/>
              <a:t>Cardiopulmonary baroreceptors in the thoracic veins and the heart are activated mainly by an increase in blood volume</a:t>
            </a:r>
            <a:endParaRPr lang="en-US" dirty="0"/>
          </a:p>
        </p:txBody>
      </p:sp>
      <p:sp>
        <p:nvSpPr>
          <p:cNvPr id="4" name="Slide Number Placeholder 3"/>
          <p:cNvSpPr>
            <a:spLocks noGrp="1"/>
          </p:cNvSpPr>
          <p:nvPr>
            <p:ph type="sldNum" sz="quarter" idx="5"/>
          </p:nvPr>
        </p:nvSpPr>
        <p:spPr/>
        <p:txBody>
          <a:bodyPr/>
          <a:lstStyle/>
          <a:p>
            <a:fld id="{9AA9E68F-BF68-4953-978F-A4DF6BB4E47C}" type="slidenum">
              <a:rPr lang="en-US" smtClean="0"/>
              <a:t>13</a:t>
            </a:fld>
            <a:endParaRPr lang="en-US"/>
          </a:p>
        </p:txBody>
      </p:sp>
    </p:spTree>
    <p:extLst>
      <p:ext uri="{BB962C8B-B14F-4D97-AF65-F5344CB8AC3E}">
        <p14:creationId xmlns:p14="http://schemas.microsoft.com/office/powerpoint/2010/main" val="2303805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expected natural history of the course of AHF including advance therapies and palliative care intervention. Unpredictable clinical course of HF can offer challenges to correctly identify the optimal timing of referral to a HF specialist. Whereas some HF cases are abrupt and obvious, others are related to progressive diseases that evolve subtly over time.</a:t>
            </a:r>
          </a:p>
          <a:p>
            <a:endParaRPr lang="en-US" dirty="0"/>
          </a:p>
          <a:p>
            <a:r>
              <a:rPr lang="en-US" dirty="0"/>
              <a:t>Concept of early referral to avoid debilitation and end-organ dysfunction that accompanies progressive advanced HF and may preclude candidacy for advanced therapies</a:t>
            </a:r>
          </a:p>
          <a:p>
            <a:endParaRPr lang="en-US" dirty="0"/>
          </a:p>
          <a:p>
            <a:r>
              <a:rPr lang="en-US" dirty="0"/>
              <a:t>Palliative and supportive approaches to the care of patients with HF is inherent to their overall care and should be incorporated throughout the course of illness by all health care professionals. </a:t>
            </a:r>
            <a:r>
              <a:rPr lang="en-US" sz="1200" b="0" i="0" kern="1200" dirty="0">
                <a:solidFill>
                  <a:schemeClr val="tx1"/>
                </a:solidFill>
                <a:effectLst/>
                <a:latin typeface="+mn-lt"/>
                <a:ea typeface="+mn-ea"/>
                <a:cs typeface="+mn-cs"/>
              </a:rPr>
              <a:t>This has a role across the stages of HF, starting early in the course of illness, intensifying in end-stage disease, and extending into caregiver bereavement</a:t>
            </a:r>
            <a:endParaRPr lang="en-US" dirty="0"/>
          </a:p>
        </p:txBody>
      </p:sp>
      <p:sp>
        <p:nvSpPr>
          <p:cNvPr id="4" name="Slide Number Placeholder 3"/>
          <p:cNvSpPr>
            <a:spLocks noGrp="1"/>
          </p:cNvSpPr>
          <p:nvPr>
            <p:ph type="sldNum" sz="quarter" idx="5"/>
          </p:nvPr>
        </p:nvSpPr>
        <p:spPr/>
        <p:txBody>
          <a:bodyPr/>
          <a:lstStyle/>
          <a:p>
            <a:fld id="{9AA9E68F-BF68-4953-978F-A4DF6BB4E47C}" type="slidenum">
              <a:rPr lang="en-US" smtClean="0"/>
              <a:t>15</a:t>
            </a:fld>
            <a:endParaRPr lang="en-US"/>
          </a:p>
        </p:txBody>
      </p:sp>
    </p:spTree>
    <p:extLst>
      <p:ext uri="{BB962C8B-B14F-4D97-AF65-F5344CB8AC3E}">
        <p14:creationId xmlns:p14="http://schemas.microsoft.com/office/powerpoint/2010/main" val="583800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classification systems have been developed to characterize patients with HF and define those with advanced disease. For example, NYHA functional class IV defines those with symptoms at rest and with any physical activity.</a:t>
            </a:r>
          </a:p>
          <a:p>
            <a:endParaRPr lang="en-US" dirty="0"/>
          </a:p>
          <a:p>
            <a:r>
              <a:rPr lang="en-US" dirty="0"/>
              <a:t>The Interagency Registry for Mechanically Assisted Circulation (INTERMACS) classification system was developed to risk stratify patients with advanced HF to better define prognosis and urgency of intervention. These 3 classification systems can be used in parallel in order to more precisely define where an individual patient lies on the spectrum of this progressive disease.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Long-term advanced HF therapies should be considered in whom GDMT and device therapies and device therapy has failed to result in hemodynamic improvement to improve symptoms or preserve end-organ function</a:t>
            </a:r>
          </a:p>
          <a:p>
            <a:endParaRPr lang="en-US" dirty="0"/>
          </a:p>
        </p:txBody>
      </p:sp>
      <p:sp>
        <p:nvSpPr>
          <p:cNvPr id="4" name="Slide Number Placeholder 3"/>
          <p:cNvSpPr>
            <a:spLocks noGrp="1"/>
          </p:cNvSpPr>
          <p:nvPr>
            <p:ph type="sldNum" sz="quarter" idx="5"/>
          </p:nvPr>
        </p:nvSpPr>
        <p:spPr/>
        <p:txBody>
          <a:bodyPr/>
          <a:lstStyle/>
          <a:p>
            <a:fld id="{9AA9E68F-BF68-4953-978F-A4DF6BB4E47C}" type="slidenum">
              <a:rPr lang="en-US" smtClean="0"/>
              <a:t>16</a:t>
            </a:fld>
            <a:endParaRPr lang="en-US"/>
          </a:p>
        </p:txBody>
      </p:sp>
    </p:spTree>
    <p:extLst>
      <p:ext uri="{BB962C8B-B14F-4D97-AF65-F5344CB8AC3E}">
        <p14:creationId xmlns:p14="http://schemas.microsoft.com/office/powerpoint/2010/main" val="1690158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Tremendous strides in the durable MCS space – </a:t>
            </a:r>
          </a:p>
          <a:p>
            <a:r>
              <a:rPr lang="en-US" sz="1200" b="0" i="0" kern="1200" dirty="0">
                <a:solidFill>
                  <a:schemeClr val="tx1"/>
                </a:solidFill>
                <a:effectLst/>
                <a:latin typeface="+mn-lt"/>
                <a:ea typeface="+mn-ea"/>
                <a:cs typeface="+mn-cs"/>
              </a:rPr>
              <a:t>- HM3 received its initial FDA approval in August 2017 for short term support (BTT or myocardial recovery) in patients with advanced heart failure - supported by data from the MOMENTUM 3 trial, and later FDA approval in October 2018 expanded its use to include long-term hemodynamic support (DT).  </a:t>
            </a:r>
          </a:p>
          <a:p>
            <a:r>
              <a:rPr lang="en-US" sz="1200" b="0" i="0" kern="1200" dirty="0">
                <a:solidFill>
                  <a:schemeClr val="tx1"/>
                </a:solidFill>
                <a:effectLst/>
                <a:latin typeface="+mn-lt"/>
                <a:ea typeface="+mn-ea"/>
                <a:cs typeface="+mn-cs"/>
              </a:rPr>
              <a:t>- HM3: </a:t>
            </a:r>
            <a:r>
              <a:rPr lang="en-US" sz="1200" dirty="0"/>
              <a:t>Smaller than HM II but includes wider blood-flow passages </a:t>
            </a:r>
            <a:r>
              <a:rPr lang="en-US" sz="1200" dirty="0">
                <a:sym typeface="Wingdings" pitchFamily="2" charset="2"/>
              </a:rPr>
              <a:t></a:t>
            </a:r>
            <a:r>
              <a:rPr lang="en-US" sz="1200" dirty="0"/>
              <a:t> less wear and tear on circulating blood cells so less hemolysis</a:t>
            </a:r>
          </a:p>
          <a:p>
            <a:pPr marL="0" indent="0">
              <a:buFont typeface="Arial" panose="020B0604020202020204" pitchFamily="34" charset="0"/>
              <a:buNone/>
            </a:pPr>
            <a:r>
              <a:rPr lang="en-US" sz="1200" dirty="0"/>
              <a:t>- Full magnetically levitated frictionless pump with no mechanical bearings </a:t>
            </a:r>
            <a:r>
              <a:rPr lang="en-US" sz="1200" dirty="0">
                <a:sym typeface="Wingdings" pitchFamily="2" charset="2"/>
              </a:rPr>
              <a:t> more durability</a:t>
            </a:r>
          </a:p>
          <a:p>
            <a:pPr marL="0" indent="0">
              <a:buFont typeface="Arial" panose="020B0604020202020204" pitchFamily="34" charset="0"/>
              <a:buNone/>
            </a:pPr>
            <a:r>
              <a:rPr lang="en-US" sz="1200" dirty="0"/>
              <a:t>- Continuous flow but has intrinsic pulse </a:t>
            </a:r>
            <a:r>
              <a:rPr lang="en-US" sz="1200" dirty="0">
                <a:sym typeface="Wingdings" pitchFamily="2" charset="2"/>
              </a:rPr>
              <a:t> reduce blood stasis and reduce thrombosis </a:t>
            </a:r>
            <a:endParaRPr lang="en-US" sz="1200" dirty="0"/>
          </a:p>
        </p:txBody>
      </p:sp>
      <p:sp>
        <p:nvSpPr>
          <p:cNvPr id="4" name="Slide Number Placeholder 3"/>
          <p:cNvSpPr>
            <a:spLocks noGrp="1"/>
          </p:cNvSpPr>
          <p:nvPr>
            <p:ph type="sldNum" sz="quarter" idx="5"/>
          </p:nvPr>
        </p:nvSpPr>
        <p:spPr/>
        <p:txBody>
          <a:bodyPr/>
          <a:lstStyle/>
          <a:p>
            <a:fld id="{9AA9E68F-BF68-4953-978F-A4DF6BB4E47C}" type="slidenum">
              <a:rPr lang="en-US" smtClean="0"/>
              <a:t>17</a:t>
            </a:fld>
            <a:endParaRPr lang="en-US"/>
          </a:p>
        </p:txBody>
      </p:sp>
    </p:spTree>
    <p:extLst>
      <p:ext uri="{BB962C8B-B14F-4D97-AF65-F5344CB8AC3E}">
        <p14:creationId xmlns:p14="http://schemas.microsoft.com/office/powerpoint/2010/main" val="4202465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Applies to not only transplant but also LVAD </a:t>
            </a:r>
          </a:p>
          <a:p>
            <a:endParaRPr lang="en-US" dirty="0"/>
          </a:p>
          <a:p>
            <a:r>
              <a:rPr lang="en-US" dirty="0"/>
              <a:t>Optimal medical and psychosocial evaluation of a patient for AHF therapies necessitates collaborative efforts of a multidisciplinary team</a:t>
            </a:r>
          </a:p>
          <a:p>
            <a:endParaRPr lang="en-US" dirty="0"/>
          </a:p>
          <a:p>
            <a:r>
              <a:rPr lang="en-US" dirty="0"/>
              <a:t>Goal is to optimize the management of chronic illnesses and improves outcomes</a:t>
            </a:r>
          </a:p>
        </p:txBody>
      </p:sp>
      <p:sp>
        <p:nvSpPr>
          <p:cNvPr id="4" name="Slide Number Placeholder 3"/>
          <p:cNvSpPr>
            <a:spLocks noGrp="1"/>
          </p:cNvSpPr>
          <p:nvPr>
            <p:ph type="sldNum" sz="quarter" idx="5"/>
          </p:nvPr>
        </p:nvSpPr>
        <p:spPr/>
        <p:txBody>
          <a:bodyPr/>
          <a:lstStyle/>
          <a:p>
            <a:fld id="{9AA9E68F-BF68-4953-978F-A4DF6BB4E47C}" type="slidenum">
              <a:rPr lang="en-US" smtClean="0"/>
              <a:t>18</a:t>
            </a:fld>
            <a:endParaRPr lang="en-US"/>
          </a:p>
        </p:txBody>
      </p:sp>
    </p:spTree>
    <p:extLst>
      <p:ext uri="{BB962C8B-B14F-4D97-AF65-F5344CB8AC3E}">
        <p14:creationId xmlns:p14="http://schemas.microsoft.com/office/powerpoint/2010/main" val="2241214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A9E68F-BF68-4953-978F-A4DF6BB4E47C}" type="slidenum">
              <a:rPr lang="en-US" smtClean="0"/>
              <a:t>19</a:t>
            </a:fld>
            <a:endParaRPr lang="en-US"/>
          </a:p>
        </p:txBody>
      </p:sp>
    </p:spTree>
    <p:extLst>
      <p:ext uri="{BB962C8B-B14F-4D97-AF65-F5344CB8AC3E}">
        <p14:creationId xmlns:p14="http://schemas.microsoft.com/office/powerpoint/2010/main" val="2724960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A9E68F-BF68-4953-978F-A4DF6BB4E47C}" type="slidenum">
              <a:rPr lang="en-US" smtClean="0"/>
              <a:t>20</a:t>
            </a:fld>
            <a:endParaRPr lang="en-US"/>
          </a:p>
        </p:txBody>
      </p:sp>
    </p:spTree>
    <p:extLst>
      <p:ext uri="{BB962C8B-B14F-4D97-AF65-F5344CB8AC3E}">
        <p14:creationId xmlns:p14="http://schemas.microsoft.com/office/powerpoint/2010/main" val="1657090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A9E68F-BF68-4953-978F-A4DF6BB4E47C}" type="slidenum">
              <a:rPr lang="en-US" smtClean="0"/>
              <a:t>21</a:t>
            </a:fld>
            <a:endParaRPr lang="en-US"/>
          </a:p>
        </p:txBody>
      </p:sp>
    </p:spTree>
    <p:extLst>
      <p:ext uri="{BB962C8B-B14F-4D97-AF65-F5344CB8AC3E}">
        <p14:creationId xmlns:p14="http://schemas.microsoft.com/office/powerpoint/2010/main" val="2495361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A9E68F-BF68-4953-978F-A4DF6BB4E47C}" type="slidenum">
              <a:rPr lang="en-US" smtClean="0"/>
              <a:t>2</a:t>
            </a:fld>
            <a:endParaRPr lang="en-US"/>
          </a:p>
        </p:txBody>
      </p:sp>
    </p:spTree>
    <p:extLst>
      <p:ext uri="{BB962C8B-B14F-4D97-AF65-F5344CB8AC3E}">
        <p14:creationId xmlns:p14="http://schemas.microsoft.com/office/powerpoint/2010/main" val="1744590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A9E68F-BF68-4953-978F-A4DF6BB4E47C}" type="slidenum">
              <a:rPr lang="en-US" smtClean="0"/>
              <a:t>3</a:t>
            </a:fld>
            <a:endParaRPr lang="en-US"/>
          </a:p>
        </p:txBody>
      </p:sp>
    </p:spTree>
    <p:extLst>
      <p:ext uri="{BB962C8B-B14F-4D97-AF65-F5344CB8AC3E}">
        <p14:creationId xmlns:p14="http://schemas.microsoft.com/office/powerpoint/2010/main" val="3610009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1 – improved substantially in the past several decades with the implementation of ARNIs and SGLT2is and subsequences improved MMI</a:t>
            </a:r>
          </a:p>
          <a:p>
            <a:r>
              <a:rPr lang="en-US" dirty="0"/>
              <a:t>Point 2- …</a:t>
            </a:r>
            <a:r>
              <a:rPr lang="en-US" altLang="en-US" sz="1200" dirty="0"/>
              <a:t>that occurs as a result of HF and add cumulative benefit to survival</a:t>
            </a:r>
            <a:endParaRPr lang="en-US" dirty="0"/>
          </a:p>
        </p:txBody>
      </p:sp>
      <p:sp>
        <p:nvSpPr>
          <p:cNvPr id="4" name="Slide Number Placeholder 3"/>
          <p:cNvSpPr>
            <a:spLocks noGrp="1"/>
          </p:cNvSpPr>
          <p:nvPr>
            <p:ph type="sldNum" sz="quarter" idx="5"/>
          </p:nvPr>
        </p:nvSpPr>
        <p:spPr/>
        <p:txBody>
          <a:bodyPr/>
          <a:lstStyle/>
          <a:p>
            <a:fld id="{9AA9E68F-BF68-4953-978F-A4DF6BB4E47C}" type="slidenum">
              <a:rPr lang="en-US" smtClean="0"/>
              <a:t>4</a:t>
            </a:fld>
            <a:endParaRPr lang="en-US"/>
          </a:p>
        </p:txBody>
      </p:sp>
    </p:spTree>
    <p:extLst>
      <p:ext uri="{BB962C8B-B14F-4D97-AF65-F5344CB8AC3E}">
        <p14:creationId xmlns:p14="http://schemas.microsoft.com/office/powerpoint/2010/main" val="3129978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A9E68F-BF68-4953-978F-A4DF6BB4E47C}" type="slidenum">
              <a:rPr lang="en-US" smtClean="0"/>
              <a:t>5</a:t>
            </a:fld>
            <a:endParaRPr lang="en-US"/>
          </a:p>
        </p:txBody>
      </p:sp>
    </p:spTree>
    <p:extLst>
      <p:ext uri="{BB962C8B-B14F-4D97-AF65-F5344CB8AC3E}">
        <p14:creationId xmlns:p14="http://schemas.microsoft.com/office/powerpoint/2010/main" val="3429608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1 - Normal electrical activation of the heart is uniform, and rapid, and facilitates coordinated contraction of the RV and LV . In </a:t>
            </a:r>
            <a:r>
              <a:rPr lang="en-US" dirty="0" err="1"/>
              <a:t>HFrEF</a:t>
            </a:r>
            <a:r>
              <a:rPr lang="en-US" dirty="0"/>
              <a:t>, structural and mechanical changes lead to conduction system disease that alters this uniformity and can lead to ventricular </a:t>
            </a:r>
            <a:r>
              <a:rPr lang="en-US" dirty="0" err="1"/>
              <a:t>dyssynchrony</a:t>
            </a:r>
            <a:r>
              <a:rPr lang="en-US" dirty="0"/>
              <a:t> and progressive adverse remodeling.</a:t>
            </a:r>
          </a:p>
          <a:p>
            <a:endParaRPr lang="en-US" dirty="0"/>
          </a:p>
          <a:p>
            <a:r>
              <a:rPr lang="en-US" dirty="0"/>
              <a:t>Point 1 – CRT also known as </a:t>
            </a:r>
          </a:p>
        </p:txBody>
      </p:sp>
      <p:sp>
        <p:nvSpPr>
          <p:cNvPr id="4" name="Slide Number Placeholder 3"/>
          <p:cNvSpPr>
            <a:spLocks noGrp="1"/>
          </p:cNvSpPr>
          <p:nvPr>
            <p:ph type="sldNum" sz="quarter" idx="5"/>
          </p:nvPr>
        </p:nvSpPr>
        <p:spPr/>
        <p:txBody>
          <a:bodyPr/>
          <a:lstStyle/>
          <a:p>
            <a:fld id="{9AA9E68F-BF68-4953-978F-A4DF6BB4E47C}" type="slidenum">
              <a:rPr lang="en-US" smtClean="0"/>
              <a:t>6</a:t>
            </a:fld>
            <a:endParaRPr lang="en-US"/>
          </a:p>
        </p:txBody>
      </p:sp>
    </p:spTree>
    <p:extLst>
      <p:ext uri="{BB962C8B-B14F-4D97-AF65-F5344CB8AC3E}">
        <p14:creationId xmlns:p14="http://schemas.microsoft.com/office/powerpoint/2010/main" val="2123688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1 – has been shown to reverse dysfunction in HF via </a:t>
            </a:r>
          </a:p>
          <a:p>
            <a:r>
              <a:rPr lang="en-US" dirty="0"/>
              <a:t>Point 2 – CRT basically restores ventricular synchrony ; high pacing burden for e.g. </a:t>
            </a:r>
            <a:r>
              <a:rPr lang="en-US" sz="1200" dirty="0"/>
              <a:t>patients with </a:t>
            </a:r>
            <a:r>
              <a:rPr lang="en-US" sz="1200" dirty="0" err="1"/>
              <a:t>Afib</a:t>
            </a:r>
            <a:r>
              <a:rPr lang="en-US" sz="1200" dirty="0"/>
              <a:t> who undergo AV nodal ablation</a:t>
            </a:r>
            <a:endParaRPr lang="en-US" dirty="0"/>
          </a:p>
          <a:p>
            <a:r>
              <a:rPr lang="en-US" dirty="0"/>
              <a:t>Point 3 - </a:t>
            </a:r>
            <a:r>
              <a:rPr lang="en-US" sz="1200" dirty="0"/>
              <a:t>Most of the relevant data for guidelines</a:t>
            </a:r>
            <a:endParaRPr lang="en-US" dirty="0"/>
          </a:p>
        </p:txBody>
      </p:sp>
      <p:sp>
        <p:nvSpPr>
          <p:cNvPr id="4" name="Slide Number Placeholder 3"/>
          <p:cNvSpPr>
            <a:spLocks noGrp="1"/>
          </p:cNvSpPr>
          <p:nvPr>
            <p:ph type="sldNum" sz="quarter" idx="5"/>
          </p:nvPr>
        </p:nvSpPr>
        <p:spPr/>
        <p:txBody>
          <a:bodyPr/>
          <a:lstStyle/>
          <a:p>
            <a:fld id="{9AA9E68F-BF68-4953-978F-A4DF6BB4E47C}" type="slidenum">
              <a:rPr lang="en-US" smtClean="0"/>
              <a:t>7</a:t>
            </a:fld>
            <a:endParaRPr lang="en-US"/>
          </a:p>
        </p:txBody>
      </p:sp>
    </p:spTree>
    <p:extLst>
      <p:ext uri="{BB962C8B-B14F-4D97-AF65-F5344CB8AC3E}">
        <p14:creationId xmlns:p14="http://schemas.microsoft.com/office/powerpoint/2010/main" val="1045476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2022 AHA/ACC/HFSA Guideline for the Management of Heart Failure: </a:t>
            </a:r>
            <a:r>
              <a:rPr lang="en-US" dirty="0"/>
              <a:t>CRT is a class I recommendation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Guidelines of CRT in HF from seminal trials published from 2002-2010</a:t>
            </a:r>
          </a:p>
        </p:txBody>
      </p:sp>
      <p:sp>
        <p:nvSpPr>
          <p:cNvPr id="4" name="Slide Number Placeholder 3"/>
          <p:cNvSpPr>
            <a:spLocks noGrp="1"/>
          </p:cNvSpPr>
          <p:nvPr>
            <p:ph type="sldNum" sz="quarter" idx="5"/>
          </p:nvPr>
        </p:nvSpPr>
        <p:spPr/>
        <p:txBody>
          <a:bodyPr/>
          <a:lstStyle/>
          <a:p>
            <a:fld id="{9AA9E68F-BF68-4953-978F-A4DF6BB4E47C}" type="slidenum">
              <a:rPr lang="en-US" smtClean="0"/>
              <a:t>8</a:t>
            </a:fld>
            <a:endParaRPr lang="en-US"/>
          </a:p>
        </p:txBody>
      </p:sp>
    </p:spTree>
    <p:extLst>
      <p:ext uri="{BB962C8B-B14F-4D97-AF65-F5344CB8AC3E}">
        <p14:creationId xmlns:p14="http://schemas.microsoft.com/office/powerpoint/2010/main" val="2679788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HFSA/ACC/AHA HF guidelines, this is the algorithm for CRT Indications in Patients With Cardiomyopathy or </a:t>
            </a:r>
            <a:r>
              <a:rPr lang="en-US" dirty="0" err="1"/>
              <a:t>HFrEF</a:t>
            </a:r>
            <a:endParaRPr lang="en-US" dirty="0"/>
          </a:p>
          <a:p>
            <a:endParaRPr lang="en-US" dirty="0"/>
          </a:p>
          <a:p>
            <a:r>
              <a:rPr lang="en-US" dirty="0"/>
              <a:t>There are strict indications for who is eligible for CRT and thus only a subset of patients with </a:t>
            </a:r>
            <a:r>
              <a:rPr lang="en-US" dirty="0" err="1"/>
              <a:t>HFrEF</a:t>
            </a:r>
            <a:r>
              <a:rPr lang="en-US" dirty="0"/>
              <a:t> meet criteria for CRT</a:t>
            </a:r>
          </a:p>
        </p:txBody>
      </p:sp>
      <p:sp>
        <p:nvSpPr>
          <p:cNvPr id="4" name="Slide Number Placeholder 3"/>
          <p:cNvSpPr>
            <a:spLocks noGrp="1"/>
          </p:cNvSpPr>
          <p:nvPr>
            <p:ph type="sldNum" sz="quarter" idx="5"/>
          </p:nvPr>
        </p:nvSpPr>
        <p:spPr/>
        <p:txBody>
          <a:bodyPr/>
          <a:lstStyle/>
          <a:p>
            <a:fld id="{9AA9E68F-BF68-4953-978F-A4DF6BB4E47C}" type="slidenum">
              <a:rPr lang="en-US" smtClean="0"/>
              <a:t>9</a:t>
            </a:fld>
            <a:endParaRPr lang="en-US"/>
          </a:p>
        </p:txBody>
      </p:sp>
    </p:spTree>
    <p:extLst>
      <p:ext uri="{BB962C8B-B14F-4D97-AF65-F5344CB8AC3E}">
        <p14:creationId xmlns:p14="http://schemas.microsoft.com/office/powerpoint/2010/main" val="1333109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EA3A-E99A-4443-A67A-B3591997A19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937B626-76A6-9644-8D2F-66E674949246}"/>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355B3A4B-8B4F-644B-A660-228CE46BAF3D}"/>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5" name="Footer Placeholder 4">
            <a:extLst>
              <a:ext uri="{FF2B5EF4-FFF2-40B4-BE49-F238E27FC236}">
                <a16:creationId xmlns:a16="http://schemas.microsoft.com/office/drawing/2014/main" id="{CFD72C58-7A61-6044-8763-FF00EB062A8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19D0F8-73AE-2A4F-8927-F5BCD6C9BDC5}"/>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035206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2A3D-DD51-7A47-BD23-BC60DDCC841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6B82E1-D0CD-C441-A58F-D21D39EDE025}"/>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29398-B685-A444-B1CA-8D8547A56321}"/>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5" name="Footer Placeholder 4">
            <a:extLst>
              <a:ext uri="{FF2B5EF4-FFF2-40B4-BE49-F238E27FC236}">
                <a16:creationId xmlns:a16="http://schemas.microsoft.com/office/drawing/2014/main" id="{4C75A793-68EE-D942-BE35-A68FB9B6C42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F9E193-4390-D543-B3F0-C7CAA99FE0DB}"/>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28439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A7C0E6-0956-F443-8327-39E89EF49D99}"/>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AEB4A-1A47-494C-886F-16F5E4DD41AB}"/>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5A922-3E18-6F47-82D9-97AE8DC59E8B}"/>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5" name="Footer Placeholder 4">
            <a:extLst>
              <a:ext uri="{FF2B5EF4-FFF2-40B4-BE49-F238E27FC236}">
                <a16:creationId xmlns:a16="http://schemas.microsoft.com/office/drawing/2014/main" id="{DF732FC9-ABFA-FE47-B916-B6ABFC91915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C1810B-59A7-954A-BF0D-66ECEF54AC5C}"/>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4075205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D2EF-1676-B74C-B483-2A6E50BC226A}"/>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44043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4E53C1F-08D7-419B-932C-363678745F63}"/>
              </a:ext>
            </a:extLst>
          </p:cNvPr>
          <p:cNvSpPr>
            <a:spLocks noGrp="1"/>
          </p:cNvSpPr>
          <p:nvPr>
            <p:ph type="dt" sz="half" idx="10"/>
          </p:nvPr>
        </p:nvSpPr>
        <p:spPr/>
        <p:txBody>
          <a:bodyPr/>
          <a:lstStyle>
            <a:lvl1pPr>
              <a:defRPr/>
            </a:lvl1pPr>
          </a:lstStyle>
          <a:p>
            <a:fld id="{EC33C41E-6CB0-4529-8764-C30CBF564420}"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27332EA2-5213-4A90-B733-38C91512BA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BAE441-CDE2-4F9D-8F64-E0B0D4109994}"/>
              </a:ext>
            </a:extLst>
          </p:cNvPr>
          <p:cNvSpPr>
            <a:spLocks noGrp="1"/>
          </p:cNvSpPr>
          <p:nvPr>
            <p:ph type="sldNum" sz="quarter" idx="12"/>
          </p:nvPr>
        </p:nvSpPr>
        <p:spPr/>
        <p:txBody>
          <a:bodyPr/>
          <a:lstStyle>
            <a:lvl1pPr>
              <a:defRPr/>
            </a:lvl1pPr>
          </a:lstStyle>
          <a:p>
            <a:fld id="{CD5C9DD9-DC2B-4C82-913F-CA6F6FE7E492}" type="slidenum">
              <a:rPr lang="en-US" altLang="en-US"/>
              <a:pPr/>
              <a:t>‹#›</a:t>
            </a:fld>
            <a:endParaRPr lang="en-US" altLang="en-US"/>
          </a:p>
        </p:txBody>
      </p:sp>
    </p:spTree>
    <p:extLst>
      <p:ext uri="{BB962C8B-B14F-4D97-AF65-F5344CB8AC3E}">
        <p14:creationId xmlns:p14="http://schemas.microsoft.com/office/powerpoint/2010/main" val="238355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123C0024-9007-4AD1-8F00-24259445442F}"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79EC4050-3F6D-403B-A84F-CF68B606BA02}" type="slidenum">
              <a:rPr lang="en-US" altLang="en-US"/>
              <a:pPr/>
              <a:t>‹#›</a:t>
            </a:fld>
            <a:endParaRPr lang="en-US" altLang="en-US"/>
          </a:p>
        </p:txBody>
      </p:sp>
    </p:spTree>
    <p:extLst>
      <p:ext uri="{BB962C8B-B14F-4D97-AF65-F5344CB8AC3E}">
        <p14:creationId xmlns:p14="http://schemas.microsoft.com/office/powerpoint/2010/main" val="3004817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728B-E491-46DF-A88C-6BFF3F65CFF6}"/>
              </a:ext>
            </a:extLst>
          </p:cNvPr>
          <p:cNvSpPr>
            <a:spLocks noGrp="1"/>
          </p:cNvSpPr>
          <p:nvPr>
            <p:ph type="dt" sz="half" idx="10"/>
          </p:nvPr>
        </p:nvSpPr>
        <p:spPr/>
        <p:txBody>
          <a:bodyPr/>
          <a:lstStyle>
            <a:lvl1pPr>
              <a:defRPr/>
            </a:lvl1pPr>
          </a:lstStyle>
          <a:p>
            <a:fld id="{7A92745E-CD0A-4EEE-897F-B22D8FD074D6}"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4CB357DC-DCEB-439F-A8AF-A5DECE3CCA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CC6C4B-ABBD-48C5-97ED-B4F17041FB7D}"/>
              </a:ext>
            </a:extLst>
          </p:cNvPr>
          <p:cNvSpPr>
            <a:spLocks noGrp="1"/>
          </p:cNvSpPr>
          <p:nvPr>
            <p:ph type="sldNum" sz="quarter" idx="12"/>
          </p:nvPr>
        </p:nvSpPr>
        <p:spPr/>
        <p:txBody>
          <a:bodyPr/>
          <a:lstStyle>
            <a:lvl1pPr>
              <a:defRPr/>
            </a:lvl1pPr>
          </a:lstStyle>
          <a:p>
            <a:fld id="{4ACB7FE5-3A11-4C5B-8D51-7119BBA643FE}" type="slidenum">
              <a:rPr lang="en-US" altLang="en-US"/>
              <a:pPr/>
              <a:t>‹#›</a:t>
            </a:fld>
            <a:endParaRPr lang="en-US" altLang="en-US"/>
          </a:p>
        </p:txBody>
      </p:sp>
    </p:spTree>
    <p:extLst>
      <p:ext uri="{BB962C8B-B14F-4D97-AF65-F5344CB8AC3E}">
        <p14:creationId xmlns:p14="http://schemas.microsoft.com/office/powerpoint/2010/main" val="3630910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638A40-ED5B-4A3B-A555-F781413F771F}"/>
              </a:ext>
            </a:extLst>
          </p:cNvPr>
          <p:cNvSpPr>
            <a:spLocks noGrp="1"/>
          </p:cNvSpPr>
          <p:nvPr>
            <p:ph type="dt" sz="half" idx="10"/>
          </p:nvPr>
        </p:nvSpPr>
        <p:spPr/>
        <p:txBody>
          <a:bodyPr/>
          <a:lstStyle>
            <a:lvl1pPr>
              <a:defRPr/>
            </a:lvl1pPr>
          </a:lstStyle>
          <a:p>
            <a:fld id="{0A51BCEC-8384-4687-90D8-5D9987D162F9}" type="datetimeFigureOut">
              <a:rPr lang="en-US" altLang="en-US"/>
              <a:pPr/>
              <a:t>1/16/2026</a:t>
            </a:fld>
            <a:endParaRPr lang="en-US" altLang="en-US"/>
          </a:p>
        </p:txBody>
      </p:sp>
      <p:sp>
        <p:nvSpPr>
          <p:cNvPr id="6" name="Footer Placeholder 4">
            <a:extLst>
              <a:ext uri="{FF2B5EF4-FFF2-40B4-BE49-F238E27FC236}">
                <a16:creationId xmlns:a16="http://schemas.microsoft.com/office/drawing/2014/main" id="{2B754DC6-5AFD-4091-A934-279806B7D8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233D4F-6A7F-4709-86F2-D73A668CBE2C}"/>
              </a:ext>
            </a:extLst>
          </p:cNvPr>
          <p:cNvSpPr>
            <a:spLocks noGrp="1"/>
          </p:cNvSpPr>
          <p:nvPr>
            <p:ph type="sldNum" sz="quarter" idx="12"/>
          </p:nvPr>
        </p:nvSpPr>
        <p:spPr/>
        <p:txBody>
          <a:bodyPr/>
          <a:lstStyle>
            <a:lvl1pPr>
              <a:defRPr/>
            </a:lvl1pPr>
          </a:lstStyle>
          <a:p>
            <a:fld id="{909AB3C6-11F4-4694-8625-3EBA1942DA53}" type="slidenum">
              <a:rPr lang="en-US" altLang="en-US"/>
              <a:pPr/>
              <a:t>‹#›</a:t>
            </a:fld>
            <a:endParaRPr lang="en-US" altLang="en-US"/>
          </a:p>
        </p:txBody>
      </p:sp>
    </p:spTree>
    <p:extLst>
      <p:ext uri="{BB962C8B-B14F-4D97-AF65-F5344CB8AC3E}">
        <p14:creationId xmlns:p14="http://schemas.microsoft.com/office/powerpoint/2010/main" val="3543078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54DCC7-FE38-4A72-A471-A124B5C2E21F}"/>
              </a:ext>
            </a:extLst>
          </p:cNvPr>
          <p:cNvSpPr>
            <a:spLocks noGrp="1"/>
          </p:cNvSpPr>
          <p:nvPr>
            <p:ph type="dt" sz="half" idx="10"/>
          </p:nvPr>
        </p:nvSpPr>
        <p:spPr/>
        <p:txBody>
          <a:bodyPr/>
          <a:lstStyle>
            <a:lvl1pPr>
              <a:defRPr/>
            </a:lvl1pPr>
          </a:lstStyle>
          <a:p>
            <a:fld id="{03C25704-324F-4713-8702-2B9E33F29206}" type="datetimeFigureOut">
              <a:rPr lang="en-US" altLang="en-US"/>
              <a:pPr/>
              <a:t>1/16/2026</a:t>
            </a:fld>
            <a:endParaRPr lang="en-US" altLang="en-US"/>
          </a:p>
        </p:txBody>
      </p:sp>
      <p:sp>
        <p:nvSpPr>
          <p:cNvPr id="8" name="Footer Placeholder 4">
            <a:extLst>
              <a:ext uri="{FF2B5EF4-FFF2-40B4-BE49-F238E27FC236}">
                <a16:creationId xmlns:a16="http://schemas.microsoft.com/office/drawing/2014/main" id="{98195DA2-0117-4D38-85C4-53AFB326765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0A4579D-5488-40D9-9882-2638215AC8AC}"/>
              </a:ext>
            </a:extLst>
          </p:cNvPr>
          <p:cNvSpPr>
            <a:spLocks noGrp="1"/>
          </p:cNvSpPr>
          <p:nvPr>
            <p:ph type="sldNum" sz="quarter" idx="12"/>
          </p:nvPr>
        </p:nvSpPr>
        <p:spPr/>
        <p:txBody>
          <a:bodyPr/>
          <a:lstStyle>
            <a:lvl1pPr>
              <a:defRPr/>
            </a:lvl1pPr>
          </a:lstStyle>
          <a:p>
            <a:fld id="{D5FE0DB2-9800-4F7F-8E18-CC6CEF738104}" type="slidenum">
              <a:rPr lang="en-US" altLang="en-US"/>
              <a:pPr/>
              <a:t>‹#›</a:t>
            </a:fld>
            <a:endParaRPr lang="en-US" altLang="en-US"/>
          </a:p>
        </p:txBody>
      </p:sp>
    </p:spTree>
    <p:extLst>
      <p:ext uri="{BB962C8B-B14F-4D97-AF65-F5344CB8AC3E}">
        <p14:creationId xmlns:p14="http://schemas.microsoft.com/office/powerpoint/2010/main" val="2476516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34F7900-B33D-4122-A0FC-D79E5F15F025}"/>
              </a:ext>
            </a:extLst>
          </p:cNvPr>
          <p:cNvSpPr>
            <a:spLocks noGrp="1"/>
          </p:cNvSpPr>
          <p:nvPr>
            <p:ph type="dt" sz="half" idx="10"/>
          </p:nvPr>
        </p:nvSpPr>
        <p:spPr/>
        <p:txBody>
          <a:bodyPr/>
          <a:lstStyle>
            <a:lvl1pPr>
              <a:defRPr/>
            </a:lvl1pPr>
          </a:lstStyle>
          <a:p>
            <a:fld id="{C0E8C30C-CC66-401D-9AD4-F0EB781E3D44}" type="datetimeFigureOut">
              <a:rPr lang="en-US" altLang="en-US"/>
              <a:pPr/>
              <a:t>1/16/2026</a:t>
            </a:fld>
            <a:endParaRPr lang="en-US" altLang="en-US"/>
          </a:p>
        </p:txBody>
      </p:sp>
      <p:sp>
        <p:nvSpPr>
          <p:cNvPr id="4" name="Footer Placeholder 4">
            <a:extLst>
              <a:ext uri="{FF2B5EF4-FFF2-40B4-BE49-F238E27FC236}">
                <a16:creationId xmlns:a16="http://schemas.microsoft.com/office/drawing/2014/main" id="{31DE45C7-32A9-4502-86F1-BA5C281CFDF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1A9696-5EFB-4D3F-A876-783C1B1B7F00}"/>
              </a:ext>
            </a:extLst>
          </p:cNvPr>
          <p:cNvSpPr>
            <a:spLocks noGrp="1"/>
          </p:cNvSpPr>
          <p:nvPr>
            <p:ph type="sldNum" sz="quarter" idx="12"/>
          </p:nvPr>
        </p:nvSpPr>
        <p:spPr/>
        <p:txBody>
          <a:bodyPr/>
          <a:lstStyle>
            <a:lvl1pPr>
              <a:defRPr/>
            </a:lvl1pPr>
          </a:lstStyle>
          <a:p>
            <a:fld id="{78C064BE-7F23-441A-B54E-F63417F61441}" type="slidenum">
              <a:rPr lang="en-US" altLang="en-US"/>
              <a:pPr/>
              <a:t>‹#›</a:t>
            </a:fld>
            <a:endParaRPr lang="en-US" altLang="en-US"/>
          </a:p>
        </p:txBody>
      </p:sp>
    </p:spTree>
    <p:extLst>
      <p:ext uri="{BB962C8B-B14F-4D97-AF65-F5344CB8AC3E}">
        <p14:creationId xmlns:p14="http://schemas.microsoft.com/office/powerpoint/2010/main" val="1078426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62D092-9F58-4B65-AAF2-1FD57942DC6A}"/>
              </a:ext>
            </a:extLst>
          </p:cNvPr>
          <p:cNvSpPr>
            <a:spLocks noGrp="1"/>
          </p:cNvSpPr>
          <p:nvPr>
            <p:ph type="dt" sz="half" idx="10"/>
          </p:nvPr>
        </p:nvSpPr>
        <p:spPr/>
        <p:txBody>
          <a:bodyPr/>
          <a:lstStyle>
            <a:lvl1pPr>
              <a:defRPr/>
            </a:lvl1pPr>
          </a:lstStyle>
          <a:p>
            <a:fld id="{4D8561EB-A74F-4BF9-89DD-6BE7800908D4}" type="datetimeFigureOut">
              <a:rPr lang="en-US" altLang="en-US"/>
              <a:pPr/>
              <a:t>1/16/2026</a:t>
            </a:fld>
            <a:endParaRPr lang="en-US" altLang="en-US"/>
          </a:p>
        </p:txBody>
      </p:sp>
      <p:sp>
        <p:nvSpPr>
          <p:cNvPr id="3" name="Footer Placeholder 4">
            <a:extLst>
              <a:ext uri="{FF2B5EF4-FFF2-40B4-BE49-F238E27FC236}">
                <a16:creationId xmlns:a16="http://schemas.microsoft.com/office/drawing/2014/main" id="{C940632D-43B5-49D5-A9FA-F51BD80C77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802C2E-BED5-4F7C-B3AA-620230624B4D}"/>
              </a:ext>
            </a:extLst>
          </p:cNvPr>
          <p:cNvSpPr>
            <a:spLocks noGrp="1"/>
          </p:cNvSpPr>
          <p:nvPr>
            <p:ph type="sldNum" sz="quarter" idx="12"/>
          </p:nvPr>
        </p:nvSpPr>
        <p:spPr/>
        <p:txBody>
          <a:bodyPr/>
          <a:lstStyle>
            <a:lvl1pPr>
              <a:defRPr/>
            </a:lvl1pPr>
          </a:lstStyle>
          <a:p>
            <a:fld id="{770567E2-43D2-4F2A-B8D3-4223FAE7D1FB}" type="slidenum">
              <a:rPr lang="en-US" altLang="en-US"/>
              <a:pPr/>
              <a:t>‹#›</a:t>
            </a:fld>
            <a:endParaRPr lang="en-US" altLang="en-US"/>
          </a:p>
        </p:txBody>
      </p:sp>
    </p:spTree>
    <p:extLst>
      <p:ext uri="{BB962C8B-B14F-4D97-AF65-F5344CB8AC3E}">
        <p14:creationId xmlns:p14="http://schemas.microsoft.com/office/powerpoint/2010/main" val="2788937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5778-FDEC-2342-8315-FB2C7B6D2D2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476D8-5648-CA4B-97D3-5D4F6BE9ED09}"/>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86222-3C92-1347-8E13-D3FBC1FD90A7}"/>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5" name="Footer Placeholder 4">
            <a:extLst>
              <a:ext uri="{FF2B5EF4-FFF2-40B4-BE49-F238E27FC236}">
                <a16:creationId xmlns:a16="http://schemas.microsoft.com/office/drawing/2014/main" id="{C24F3D11-B98E-8D4A-A3C5-B9CD834E49C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B87BE7-4A02-2D49-9AF0-5E68DB843659}"/>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626780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88E7391E-2E31-42BC-9221-A75B64D6159A}"/>
              </a:ext>
            </a:extLst>
          </p:cNvPr>
          <p:cNvSpPr>
            <a:spLocks noGrp="1"/>
          </p:cNvSpPr>
          <p:nvPr>
            <p:ph type="dt" sz="half" idx="10"/>
          </p:nvPr>
        </p:nvSpPr>
        <p:spPr/>
        <p:txBody>
          <a:bodyPr/>
          <a:lstStyle>
            <a:lvl1pPr>
              <a:defRPr/>
            </a:lvl1pPr>
          </a:lstStyle>
          <a:p>
            <a:fld id="{16C8FF84-CF95-4324-BD63-CD2A100B6F6D}" type="datetimeFigureOut">
              <a:rPr lang="en-US" altLang="en-US"/>
              <a:pPr/>
              <a:t>1/16/2026</a:t>
            </a:fld>
            <a:endParaRPr lang="en-US" altLang="en-US"/>
          </a:p>
        </p:txBody>
      </p:sp>
      <p:sp>
        <p:nvSpPr>
          <p:cNvPr id="6" name="Footer Placeholder 4">
            <a:extLst>
              <a:ext uri="{FF2B5EF4-FFF2-40B4-BE49-F238E27FC236}">
                <a16:creationId xmlns:a16="http://schemas.microsoft.com/office/drawing/2014/main" id="{B51FA185-74DE-4916-8437-E509E59F5F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3C6344-D71E-4DE6-91DF-3003C80D3B38}"/>
              </a:ext>
            </a:extLst>
          </p:cNvPr>
          <p:cNvSpPr>
            <a:spLocks noGrp="1"/>
          </p:cNvSpPr>
          <p:nvPr>
            <p:ph type="sldNum" sz="quarter" idx="12"/>
          </p:nvPr>
        </p:nvSpPr>
        <p:spPr/>
        <p:txBody>
          <a:bodyPr/>
          <a:lstStyle>
            <a:lvl1pPr>
              <a:defRPr/>
            </a:lvl1pPr>
          </a:lstStyle>
          <a:p>
            <a:fld id="{0CF53EA5-8F2A-4EA9-90C9-44ACCE9894CC}" type="slidenum">
              <a:rPr lang="en-US" altLang="en-US"/>
              <a:pPr/>
              <a:t>‹#›</a:t>
            </a:fld>
            <a:endParaRPr lang="en-US" altLang="en-US"/>
          </a:p>
        </p:txBody>
      </p:sp>
    </p:spTree>
    <p:extLst>
      <p:ext uri="{BB962C8B-B14F-4D97-AF65-F5344CB8AC3E}">
        <p14:creationId xmlns:p14="http://schemas.microsoft.com/office/powerpoint/2010/main" val="1742350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BB787293-8350-471C-94C2-B17F3663A5BC}"/>
              </a:ext>
            </a:extLst>
          </p:cNvPr>
          <p:cNvSpPr>
            <a:spLocks noGrp="1"/>
          </p:cNvSpPr>
          <p:nvPr>
            <p:ph type="dt" sz="half" idx="10"/>
          </p:nvPr>
        </p:nvSpPr>
        <p:spPr/>
        <p:txBody>
          <a:bodyPr/>
          <a:lstStyle>
            <a:lvl1pPr>
              <a:defRPr/>
            </a:lvl1pPr>
          </a:lstStyle>
          <a:p>
            <a:fld id="{1875E88B-CD74-452C-B761-613891A10EE3}" type="datetimeFigureOut">
              <a:rPr lang="en-US" altLang="en-US"/>
              <a:pPr/>
              <a:t>1/16/2026</a:t>
            </a:fld>
            <a:endParaRPr lang="en-US" altLang="en-US"/>
          </a:p>
        </p:txBody>
      </p:sp>
      <p:sp>
        <p:nvSpPr>
          <p:cNvPr id="6" name="Footer Placeholder 4">
            <a:extLst>
              <a:ext uri="{FF2B5EF4-FFF2-40B4-BE49-F238E27FC236}">
                <a16:creationId xmlns:a16="http://schemas.microsoft.com/office/drawing/2014/main" id="{C3B5442C-927B-43EC-9B40-B55C5FCF7E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1CD8-1347-4F4D-9D6D-119369ACFAA3}"/>
              </a:ext>
            </a:extLst>
          </p:cNvPr>
          <p:cNvSpPr>
            <a:spLocks noGrp="1"/>
          </p:cNvSpPr>
          <p:nvPr>
            <p:ph type="sldNum" sz="quarter" idx="12"/>
          </p:nvPr>
        </p:nvSpPr>
        <p:spPr/>
        <p:txBody>
          <a:bodyPr/>
          <a:lstStyle>
            <a:lvl1pPr>
              <a:defRPr/>
            </a:lvl1pPr>
          </a:lstStyle>
          <a:p>
            <a:fld id="{73681D83-1822-4480-AD41-A859202AC397}" type="slidenum">
              <a:rPr lang="en-US" altLang="en-US"/>
              <a:pPr/>
              <a:t>‹#›</a:t>
            </a:fld>
            <a:endParaRPr lang="en-US" altLang="en-US"/>
          </a:p>
        </p:txBody>
      </p:sp>
    </p:spTree>
    <p:extLst>
      <p:ext uri="{BB962C8B-B14F-4D97-AF65-F5344CB8AC3E}">
        <p14:creationId xmlns:p14="http://schemas.microsoft.com/office/powerpoint/2010/main" val="1030187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7696200" y="2667000"/>
            <a:ext cx="6248400" cy="1524000"/>
          </a:xfrm>
        </p:spPr>
        <p:txBody>
          <a:bodyPr/>
          <a:lstStyle/>
          <a:p>
            <a:r>
              <a:rPr lang="en-US"/>
              <a:t>Click to edit Master title style</a:t>
            </a:r>
          </a:p>
        </p:txBody>
      </p:sp>
      <p:sp>
        <p:nvSpPr>
          <p:cNvPr id="3" name="Vertical Text Placeholder 2"/>
          <p:cNvSpPr>
            <a:spLocks noGrp="1"/>
          </p:cNvSpPr>
          <p:nvPr>
            <p:ph type="body" orient="vert" idx="1"/>
          </p:nvPr>
        </p:nvSpPr>
        <p:spPr>
          <a:xfrm>
            <a:off x="609600" y="304800"/>
            <a:ext cx="924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E4A6C-158B-4F67-8F08-169A06606D6C}"/>
              </a:ext>
            </a:extLst>
          </p:cNvPr>
          <p:cNvSpPr>
            <a:spLocks noGrp="1"/>
          </p:cNvSpPr>
          <p:nvPr>
            <p:ph type="dt" sz="half" idx="10"/>
          </p:nvPr>
        </p:nvSpPr>
        <p:spPr>
          <a:xfrm rot="5400000">
            <a:off x="129117" y="480484"/>
            <a:ext cx="838200" cy="486833"/>
          </a:xfrm>
        </p:spPr>
        <p:txBody>
          <a:bodyPr/>
          <a:lstStyle>
            <a:lvl1pPr>
              <a:defRPr/>
            </a:lvl1pPr>
          </a:lstStyle>
          <a:p>
            <a:fld id="{6E1D662F-58BC-451A-83D4-5FE8601EBB8A}"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B57CA064-54D6-4CB1-AFEE-99EC64209318}"/>
              </a:ext>
            </a:extLst>
          </p:cNvPr>
          <p:cNvSpPr>
            <a:spLocks noGrp="1"/>
          </p:cNvSpPr>
          <p:nvPr>
            <p:ph type="ftr" sz="quarter" idx="11"/>
          </p:nvPr>
        </p:nvSpPr>
        <p:spPr>
          <a:xfrm rot="5400000">
            <a:off x="-899583" y="2347384"/>
            <a:ext cx="2895600" cy="486833"/>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109F56-6DA7-405F-9ABB-342DF2253E60}"/>
              </a:ext>
            </a:extLst>
          </p:cNvPr>
          <p:cNvSpPr>
            <a:spLocks noGrp="1"/>
          </p:cNvSpPr>
          <p:nvPr>
            <p:ph type="sldNum" sz="quarter" idx="12"/>
          </p:nvPr>
        </p:nvSpPr>
        <p:spPr>
          <a:xfrm rot="5400000">
            <a:off x="11294533" y="5901267"/>
            <a:ext cx="838200" cy="465667"/>
          </a:xfrm>
        </p:spPr>
        <p:txBody>
          <a:bodyPr/>
          <a:lstStyle>
            <a:lvl1pPr>
              <a:defRPr/>
            </a:lvl1pPr>
          </a:lstStyle>
          <a:p>
            <a:fld id="{2094D85B-F2A4-41F8-B797-2728425D431C}" type="slidenum">
              <a:rPr lang="en-US" altLang="en-US"/>
              <a:pPr/>
              <a:t>‹#›</a:t>
            </a:fld>
            <a:endParaRPr lang="en-US" altLang="en-US"/>
          </a:p>
        </p:txBody>
      </p:sp>
    </p:spTree>
    <p:extLst>
      <p:ext uri="{BB962C8B-B14F-4D97-AF65-F5344CB8AC3E}">
        <p14:creationId xmlns:p14="http://schemas.microsoft.com/office/powerpoint/2010/main" val="2102841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56800" y="274637"/>
            <a:ext cx="1625600" cy="6278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8392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ECBEE-B5F5-4067-85DB-1E066998C709}"/>
              </a:ext>
            </a:extLst>
          </p:cNvPr>
          <p:cNvSpPr>
            <a:spLocks noGrp="1"/>
          </p:cNvSpPr>
          <p:nvPr>
            <p:ph type="dt" sz="half" idx="10"/>
          </p:nvPr>
        </p:nvSpPr>
        <p:spPr>
          <a:xfrm rot="5400000">
            <a:off x="129117" y="480484"/>
            <a:ext cx="838200" cy="486833"/>
          </a:xfrm>
        </p:spPr>
        <p:txBody>
          <a:bodyPr/>
          <a:lstStyle>
            <a:lvl1pPr>
              <a:defRPr/>
            </a:lvl1pPr>
          </a:lstStyle>
          <a:p>
            <a:fld id="{FEBD9EFB-074D-41CC-9A71-016FF92732FB}"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01B6847F-A1DF-4269-AC05-EE11DCEB5CA4}"/>
              </a:ext>
            </a:extLst>
          </p:cNvPr>
          <p:cNvSpPr>
            <a:spLocks noGrp="1"/>
          </p:cNvSpPr>
          <p:nvPr>
            <p:ph type="ftr" sz="quarter" idx="11"/>
          </p:nvPr>
        </p:nvSpPr>
        <p:spPr>
          <a:xfrm rot="5400000">
            <a:off x="-899583" y="2347384"/>
            <a:ext cx="2895600" cy="486833"/>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44827F-0316-4705-AD2F-4648B0CA2069}"/>
              </a:ext>
            </a:extLst>
          </p:cNvPr>
          <p:cNvSpPr>
            <a:spLocks noGrp="1"/>
          </p:cNvSpPr>
          <p:nvPr>
            <p:ph type="sldNum" sz="quarter" idx="12"/>
          </p:nvPr>
        </p:nvSpPr>
        <p:spPr>
          <a:xfrm rot="5400000">
            <a:off x="11294533" y="5901267"/>
            <a:ext cx="838200" cy="465667"/>
          </a:xfrm>
        </p:spPr>
        <p:txBody>
          <a:bodyPr/>
          <a:lstStyle>
            <a:lvl1pPr>
              <a:defRPr/>
            </a:lvl1pPr>
          </a:lstStyle>
          <a:p>
            <a:fld id="{8CC6799C-9683-49AD-B333-58D820738BDC}" type="slidenum">
              <a:rPr lang="en-US" altLang="en-US"/>
              <a:pPr/>
              <a:t>‹#›</a:t>
            </a:fld>
            <a:endParaRPr lang="en-US" altLang="en-US"/>
          </a:p>
        </p:txBody>
      </p:sp>
    </p:spTree>
    <p:extLst>
      <p:ext uri="{BB962C8B-B14F-4D97-AF65-F5344CB8AC3E}">
        <p14:creationId xmlns:p14="http://schemas.microsoft.com/office/powerpoint/2010/main" val="1573345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Section div HB-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a:xfrm>
            <a:off x="0" y="0"/>
            <a:ext cx="5120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a:xfrm>
            <a:off x="11101516" y="0"/>
            <a:ext cx="1090484"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088136" y="1326382"/>
            <a:ext cx="9445752" cy="4205236"/>
          </a:xfrm>
        </p:spPr>
        <p:txBody>
          <a:bodyPr anchor="ctr"/>
          <a:lstStyle>
            <a:lvl1pPr>
              <a:defRPr sz="6600" b="0">
                <a:solidFill>
                  <a:schemeClr val="accent1"/>
                </a:solidFill>
              </a:defRPr>
            </a:lvl1pPr>
          </a:lstStyle>
          <a:p>
            <a:r>
              <a:rPr lang="en-US"/>
              <a:t>Section divider, 66pt</a:t>
            </a:r>
          </a:p>
        </p:txBody>
      </p:sp>
      <p:pic>
        <p:nvPicPr>
          <p:cNvPr id="6" name="Logo 5">
            <a:extLst>
              <a:ext uri="{FF2B5EF4-FFF2-40B4-BE49-F238E27FC236}">
                <a16:creationId xmlns:a16="http://schemas.microsoft.com/office/drawing/2014/main" id="{67B8BACB-FF23-4561-BD06-02CE46D5B1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64" y="5797296"/>
            <a:ext cx="5486400" cy="352504"/>
          </a:xfrm>
          <a:prstGeom prst="rect">
            <a:avLst/>
          </a:prstGeom>
        </p:spPr>
      </p:pic>
    </p:spTree>
    <p:extLst>
      <p:ext uri="{BB962C8B-B14F-4D97-AF65-F5344CB8AC3E}">
        <p14:creationId xmlns:p14="http://schemas.microsoft.com/office/powerpoint/2010/main" val="229747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4E53C1F-08D7-419B-932C-363678745F63}"/>
              </a:ext>
            </a:extLst>
          </p:cNvPr>
          <p:cNvSpPr>
            <a:spLocks noGrp="1"/>
          </p:cNvSpPr>
          <p:nvPr>
            <p:ph type="dt" sz="half" idx="10"/>
          </p:nvPr>
        </p:nvSpPr>
        <p:spPr/>
        <p:txBody>
          <a:bodyPr/>
          <a:lstStyle>
            <a:lvl1pPr>
              <a:defRPr/>
            </a:lvl1pPr>
          </a:lstStyle>
          <a:p>
            <a:fld id="{EC33C41E-6CB0-4529-8764-C30CBF564420}"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27332EA2-5213-4A90-B733-38C91512BA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BAE441-CDE2-4F9D-8F64-E0B0D4109994}"/>
              </a:ext>
            </a:extLst>
          </p:cNvPr>
          <p:cNvSpPr>
            <a:spLocks noGrp="1"/>
          </p:cNvSpPr>
          <p:nvPr>
            <p:ph type="sldNum" sz="quarter" idx="12"/>
          </p:nvPr>
        </p:nvSpPr>
        <p:spPr/>
        <p:txBody>
          <a:bodyPr/>
          <a:lstStyle>
            <a:lvl1pPr>
              <a:defRPr/>
            </a:lvl1pPr>
          </a:lstStyle>
          <a:p>
            <a:fld id="{CD5C9DD9-DC2B-4C82-913F-CA6F6FE7E492}" type="slidenum">
              <a:rPr lang="en-US" altLang="en-US"/>
              <a:pPr/>
              <a:t>‹#›</a:t>
            </a:fld>
            <a:endParaRPr lang="en-US" altLang="en-US"/>
          </a:p>
        </p:txBody>
      </p:sp>
    </p:spTree>
    <p:extLst>
      <p:ext uri="{BB962C8B-B14F-4D97-AF65-F5344CB8AC3E}">
        <p14:creationId xmlns:p14="http://schemas.microsoft.com/office/powerpoint/2010/main" val="2274605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123C0024-9007-4AD1-8F00-24259445442F}"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79EC4050-3F6D-403B-A84F-CF68B606BA02}" type="slidenum">
              <a:rPr lang="en-US" altLang="en-US"/>
              <a:pPr/>
              <a:t>‹#›</a:t>
            </a:fld>
            <a:endParaRPr lang="en-US" altLang="en-US"/>
          </a:p>
        </p:txBody>
      </p:sp>
    </p:spTree>
    <p:extLst>
      <p:ext uri="{BB962C8B-B14F-4D97-AF65-F5344CB8AC3E}">
        <p14:creationId xmlns:p14="http://schemas.microsoft.com/office/powerpoint/2010/main" val="2269216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728B-E491-46DF-A88C-6BFF3F65CFF6}"/>
              </a:ext>
            </a:extLst>
          </p:cNvPr>
          <p:cNvSpPr>
            <a:spLocks noGrp="1"/>
          </p:cNvSpPr>
          <p:nvPr>
            <p:ph type="dt" sz="half" idx="10"/>
          </p:nvPr>
        </p:nvSpPr>
        <p:spPr/>
        <p:txBody>
          <a:bodyPr/>
          <a:lstStyle>
            <a:lvl1pPr>
              <a:defRPr/>
            </a:lvl1pPr>
          </a:lstStyle>
          <a:p>
            <a:fld id="{7A92745E-CD0A-4EEE-897F-B22D8FD074D6}"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4CB357DC-DCEB-439F-A8AF-A5DECE3CCA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CC6C4B-ABBD-48C5-97ED-B4F17041FB7D}"/>
              </a:ext>
            </a:extLst>
          </p:cNvPr>
          <p:cNvSpPr>
            <a:spLocks noGrp="1"/>
          </p:cNvSpPr>
          <p:nvPr>
            <p:ph type="sldNum" sz="quarter" idx="12"/>
          </p:nvPr>
        </p:nvSpPr>
        <p:spPr/>
        <p:txBody>
          <a:bodyPr/>
          <a:lstStyle>
            <a:lvl1pPr>
              <a:defRPr/>
            </a:lvl1pPr>
          </a:lstStyle>
          <a:p>
            <a:fld id="{4ACB7FE5-3A11-4C5B-8D51-7119BBA643FE}" type="slidenum">
              <a:rPr lang="en-US" altLang="en-US"/>
              <a:pPr/>
              <a:t>‹#›</a:t>
            </a:fld>
            <a:endParaRPr lang="en-US" altLang="en-US"/>
          </a:p>
        </p:txBody>
      </p:sp>
    </p:spTree>
    <p:extLst>
      <p:ext uri="{BB962C8B-B14F-4D97-AF65-F5344CB8AC3E}">
        <p14:creationId xmlns:p14="http://schemas.microsoft.com/office/powerpoint/2010/main" val="310860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638A40-ED5B-4A3B-A555-F781413F771F}"/>
              </a:ext>
            </a:extLst>
          </p:cNvPr>
          <p:cNvSpPr>
            <a:spLocks noGrp="1"/>
          </p:cNvSpPr>
          <p:nvPr>
            <p:ph type="dt" sz="half" idx="10"/>
          </p:nvPr>
        </p:nvSpPr>
        <p:spPr/>
        <p:txBody>
          <a:bodyPr/>
          <a:lstStyle>
            <a:lvl1pPr>
              <a:defRPr/>
            </a:lvl1pPr>
          </a:lstStyle>
          <a:p>
            <a:fld id="{0A51BCEC-8384-4687-90D8-5D9987D162F9}" type="datetimeFigureOut">
              <a:rPr lang="en-US" altLang="en-US"/>
              <a:pPr/>
              <a:t>1/16/2026</a:t>
            </a:fld>
            <a:endParaRPr lang="en-US" altLang="en-US"/>
          </a:p>
        </p:txBody>
      </p:sp>
      <p:sp>
        <p:nvSpPr>
          <p:cNvPr id="6" name="Footer Placeholder 4">
            <a:extLst>
              <a:ext uri="{FF2B5EF4-FFF2-40B4-BE49-F238E27FC236}">
                <a16:creationId xmlns:a16="http://schemas.microsoft.com/office/drawing/2014/main" id="{2B754DC6-5AFD-4091-A934-279806B7D8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233D4F-6A7F-4709-86F2-D73A668CBE2C}"/>
              </a:ext>
            </a:extLst>
          </p:cNvPr>
          <p:cNvSpPr>
            <a:spLocks noGrp="1"/>
          </p:cNvSpPr>
          <p:nvPr>
            <p:ph type="sldNum" sz="quarter" idx="12"/>
          </p:nvPr>
        </p:nvSpPr>
        <p:spPr/>
        <p:txBody>
          <a:bodyPr/>
          <a:lstStyle>
            <a:lvl1pPr>
              <a:defRPr/>
            </a:lvl1pPr>
          </a:lstStyle>
          <a:p>
            <a:fld id="{909AB3C6-11F4-4694-8625-3EBA1942DA53}" type="slidenum">
              <a:rPr lang="en-US" altLang="en-US"/>
              <a:pPr/>
              <a:t>‹#›</a:t>
            </a:fld>
            <a:endParaRPr lang="en-US" altLang="en-US"/>
          </a:p>
        </p:txBody>
      </p:sp>
    </p:spTree>
    <p:extLst>
      <p:ext uri="{BB962C8B-B14F-4D97-AF65-F5344CB8AC3E}">
        <p14:creationId xmlns:p14="http://schemas.microsoft.com/office/powerpoint/2010/main" val="1681598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54DCC7-FE38-4A72-A471-A124B5C2E21F}"/>
              </a:ext>
            </a:extLst>
          </p:cNvPr>
          <p:cNvSpPr>
            <a:spLocks noGrp="1"/>
          </p:cNvSpPr>
          <p:nvPr>
            <p:ph type="dt" sz="half" idx="10"/>
          </p:nvPr>
        </p:nvSpPr>
        <p:spPr/>
        <p:txBody>
          <a:bodyPr/>
          <a:lstStyle>
            <a:lvl1pPr>
              <a:defRPr/>
            </a:lvl1pPr>
          </a:lstStyle>
          <a:p>
            <a:fld id="{03C25704-324F-4713-8702-2B9E33F29206}" type="datetimeFigureOut">
              <a:rPr lang="en-US" altLang="en-US"/>
              <a:pPr/>
              <a:t>1/16/2026</a:t>
            </a:fld>
            <a:endParaRPr lang="en-US" altLang="en-US"/>
          </a:p>
        </p:txBody>
      </p:sp>
      <p:sp>
        <p:nvSpPr>
          <p:cNvPr id="8" name="Footer Placeholder 4">
            <a:extLst>
              <a:ext uri="{FF2B5EF4-FFF2-40B4-BE49-F238E27FC236}">
                <a16:creationId xmlns:a16="http://schemas.microsoft.com/office/drawing/2014/main" id="{98195DA2-0117-4D38-85C4-53AFB326765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0A4579D-5488-40D9-9882-2638215AC8AC}"/>
              </a:ext>
            </a:extLst>
          </p:cNvPr>
          <p:cNvSpPr>
            <a:spLocks noGrp="1"/>
          </p:cNvSpPr>
          <p:nvPr>
            <p:ph type="sldNum" sz="quarter" idx="12"/>
          </p:nvPr>
        </p:nvSpPr>
        <p:spPr/>
        <p:txBody>
          <a:bodyPr/>
          <a:lstStyle>
            <a:lvl1pPr>
              <a:defRPr/>
            </a:lvl1pPr>
          </a:lstStyle>
          <a:p>
            <a:fld id="{D5FE0DB2-9800-4F7F-8E18-CC6CEF738104}" type="slidenum">
              <a:rPr lang="en-US" altLang="en-US"/>
              <a:pPr/>
              <a:t>‹#›</a:t>
            </a:fld>
            <a:endParaRPr lang="en-US" altLang="en-US"/>
          </a:p>
        </p:txBody>
      </p:sp>
    </p:spTree>
    <p:extLst>
      <p:ext uri="{BB962C8B-B14F-4D97-AF65-F5344CB8AC3E}">
        <p14:creationId xmlns:p14="http://schemas.microsoft.com/office/powerpoint/2010/main" val="3360596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136A-A74C-B043-90D7-29925DE7B28A}"/>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7A4EDC60-74DA-E341-9408-491531871E80}"/>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6816D4-8F1E-494E-90C0-A3C96E2EB951}"/>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5" name="Footer Placeholder 4">
            <a:extLst>
              <a:ext uri="{FF2B5EF4-FFF2-40B4-BE49-F238E27FC236}">
                <a16:creationId xmlns:a16="http://schemas.microsoft.com/office/drawing/2014/main" id="{99B8DC3D-4AC8-1A42-83AD-8BCE6B7C2ED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F7391C-09D9-994D-ACAF-B19B39DBA20E}"/>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392757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34F7900-B33D-4122-A0FC-D79E5F15F025}"/>
              </a:ext>
            </a:extLst>
          </p:cNvPr>
          <p:cNvSpPr>
            <a:spLocks noGrp="1"/>
          </p:cNvSpPr>
          <p:nvPr>
            <p:ph type="dt" sz="half" idx="10"/>
          </p:nvPr>
        </p:nvSpPr>
        <p:spPr/>
        <p:txBody>
          <a:bodyPr/>
          <a:lstStyle>
            <a:lvl1pPr>
              <a:defRPr/>
            </a:lvl1pPr>
          </a:lstStyle>
          <a:p>
            <a:fld id="{C0E8C30C-CC66-401D-9AD4-F0EB781E3D44}" type="datetimeFigureOut">
              <a:rPr lang="en-US" altLang="en-US"/>
              <a:pPr/>
              <a:t>1/16/2026</a:t>
            </a:fld>
            <a:endParaRPr lang="en-US" altLang="en-US"/>
          </a:p>
        </p:txBody>
      </p:sp>
      <p:sp>
        <p:nvSpPr>
          <p:cNvPr id="4" name="Footer Placeholder 4">
            <a:extLst>
              <a:ext uri="{FF2B5EF4-FFF2-40B4-BE49-F238E27FC236}">
                <a16:creationId xmlns:a16="http://schemas.microsoft.com/office/drawing/2014/main" id="{31DE45C7-32A9-4502-86F1-BA5C281CFDF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1A9696-5EFB-4D3F-A876-783C1B1B7F00}"/>
              </a:ext>
            </a:extLst>
          </p:cNvPr>
          <p:cNvSpPr>
            <a:spLocks noGrp="1"/>
          </p:cNvSpPr>
          <p:nvPr>
            <p:ph type="sldNum" sz="quarter" idx="12"/>
          </p:nvPr>
        </p:nvSpPr>
        <p:spPr/>
        <p:txBody>
          <a:bodyPr/>
          <a:lstStyle>
            <a:lvl1pPr>
              <a:defRPr/>
            </a:lvl1pPr>
          </a:lstStyle>
          <a:p>
            <a:fld id="{78C064BE-7F23-441A-B54E-F63417F61441}" type="slidenum">
              <a:rPr lang="en-US" altLang="en-US"/>
              <a:pPr/>
              <a:t>‹#›</a:t>
            </a:fld>
            <a:endParaRPr lang="en-US" altLang="en-US"/>
          </a:p>
        </p:txBody>
      </p:sp>
    </p:spTree>
    <p:extLst>
      <p:ext uri="{BB962C8B-B14F-4D97-AF65-F5344CB8AC3E}">
        <p14:creationId xmlns:p14="http://schemas.microsoft.com/office/powerpoint/2010/main" val="4172101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62D092-9F58-4B65-AAF2-1FD57942DC6A}"/>
              </a:ext>
            </a:extLst>
          </p:cNvPr>
          <p:cNvSpPr>
            <a:spLocks noGrp="1"/>
          </p:cNvSpPr>
          <p:nvPr>
            <p:ph type="dt" sz="half" idx="10"/>
          </p:nvPr>
        </p:nvSpPr>
        <p:spPr/>
        <p:txBody>
          <a:bodyPr/>
          <a:lstStyle>
            <a:lvl1pPr>
              <a:defRPr/>
            </a:lvl1pPr>
          </a:lstStyle>
          <a:p>
            <a:fld id="{4D8561EB-A74F-4BF9-89DD-6BE7800908D4}" type="datetimeFigureOut">
              <a:rPr lang="en-US" altLang="en-US"/>
              <a:pPr/>
              <a:t>1/16/2026</a:t>
            </a:fld>
            <a:endParaRPr lang="en-US" altLang="en-US"/>
          </a:p>
        </p:txBody>
      </p:sp>
      <p:sp>
        <p:nvSpPr>
          <p:cNvPr id="3" name="Footer Placeholder 4">
            <a:extLst>
              <a:ext uri="{FF2B5EF4-FFF2-40B4-BE49-F238E27FC236}">
                <a16:creationId xmlns:a16="http://schemas.microsoft.com/office/drawing/2014/main" id="{C940632D-43B5-49D5-A9FA-F51BD80C77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802C2E-BED5-4F7C-B3AA-620230624B4D}"/>
              </a:ext>
            </a:extLst>
          </p:cNvPr>
          <p:cNvSpPr>
            <a:spLocks noGrp="1"/>
          </p:cNvSpPr>
          <p:nvPr>
            <p:ph type="sldNum" sz="quarter" idx="12"/>
          </p:nvPr>
        </p:nvSpPr>
        <p:spPr/>
        <p:txBody>
          <a:bodyPr/>
          <a:lstStyle>
            <a:lvl1pPr>
              <a:defRPr/>
            </a:lvl1pPr>
          </a:lstStyle>
          <a:p>
            <a:fld id="{770567E2-43D2-4F2A-B8D3-4223FAE7D1FB}" type="slidenum">
              <a:rPr lang="en-US" altLang="en-US"/>
              <a:pPr/>
              <a:t>‹#›</a:t>
            </a:fld>
            <a:endParaRPr lang="en-US" altLang="en-US"/>
          </a:p>
        </p:txBody>
      </p:sp>
    </p:spTree>
    <p:extLst>
      <p:ext uri="{BB962C8B-B14F-4D97-AF65-F5344CB8AC3E}">
        <p14:creationId xmlns:p14="http://schemas.microsoft.com/office/powerpoint/2010/main" val="975505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88E7391E-2E31-42BC-9221-A75B64D6159A}"/>
              </a:ext>
            </a:extLst>
          </p:cNvPr>
          <p:cNvSpPr>
            <a:spLocks noGrp="1"/>
          </p:cNvSpPr>
          <p:nvPr>
            <p:ph type="dt" sz="half" idx="10"/>
          </p:nvPr>
        </p:nvSpPr>
        <p:spPr/>
        <p:txBody>
          <a:bodyPr/>
          <a:lstStyle>
            <a:lvl1pPr>
              <a:defRPr/>
            </a:lvl1pPr>
          </a:lstStyle>
          <a:p>
            <a:fld id="{16C8FF84-CF95-4324-BD63-CD2A100B6F6D}" type="datetimeFigureOut">
              <a:rPr lang="en-US" altLang="en-US"/>
              <a:pPr/>
              <a:t>1/16/2026</a:t>
            </a:fld>
            <a:endParaRPr lang="en-US" altLang="en-US"/>
          </a:p>
        </p:txBody>
      </p:sp>
      <p:sp>
        <p:nvSpPr>
          <p:cNvPr id="6" name="Footer Placeholder 4">
            <a:extLst>
              <a:ext uri="{FF2B5EF4-FFF2-40B4-BE49-F238E27FC236}">
                <a16:creationId xmlns:a16="http://schemas.microsoft.com/office/drawing/2014/main" id="{B51FA185-74DE-4916-8437-E509E59F5F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3C6344-D71E-4DE6-91DF-3003C80D3B38}"/>
              </a:ext>
            </a:extLst>
          </p:cNvPr>
          <p:cNvSpPr>
            <a:spLocks noGrp="1"/>
          </p:cNvSpPr>
          <p:nvPr>
            <p:ph type="sldNum" sz="quarter" idx="12"/>
          </p:nvPr>
        </p:nvSpPr>
        <p:spPr/>
        <p:txBody>
          <a:bodyPr/>
          <a:lstStyle>
            <a:lvl1pPr>
              <a:defRPr/>
            </a:lvl1pPr>
          </a:lstStyle>
          <a:p>
            <a:fld id="{0CF53EA5-8F2A-4EA9-90C9-44ACCE9894CC}" type="slidenum">
              <a:rPr lang="en-US" altLang="en-US"/>
              <a:pPr/>
              <a:t>‹#›</a:t>
            </a:fld>
            <a:endParaRPr lang="en-US" altLang="en-US"/>
          </a:p>
        </p:txBody>
      </p:sp>
    </p:spTree>
    <p:extLst>
      <p:ext uri="{BB962C8B-B14F-4D97-AF65-F5344CB8AC3E}">
        <p14:creationId xmlns:p14="http://schemas.microsoft.com/office/powerpoint/2010/main" val="1751260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BB787293-8350-471C-94C2-B17F3663A5BC}"/>
              </a:ext>
            </a:extLst>
          </p:cNvPr>
          <p:cNvSpPr>
            <a:spLocks noGrp="1"/>
          </p:cNvSpPr>
          <p:nvPr>
            <p:ph type="dt" sz="half" idx="10"/>
          </p:nvPr>
        </p:nvSpPr>
        <p:spPr/>
        <p:txBody>
          <a:bodyPr/>
          <a:lstStyle>
            <a:lvl1pPr>
              <a:defRPr/>
            </a:lvl1pPr>
          </a:lstStyle>
          <a:p>
            <a:fld id="{1875E88B-CD74-452C-B761-613891A10EE3}" type="datetimeFigureOut">
              <a:rPr lang="en-US" altLang="en-US"/>
              <a:pPr/>
              <a:t>1/16/2026</a:t>
            </a:fld>
            <a:endParaRPr lang="en-US" altLang="en-US"/>
          </a:p>
        </p:txBody>
      </p:sp>
      <p:sp>
        <p:nvSpPr>
          <p:cNvPr id="6" name="Footer Placeholder 4">
            <a:extLst>
              <a:ext uri="{FF2B5EF4-FFF2-40B4-BE49-F238E27FC236}">
                <a16:creationId xmlns:a16="http://schemas.microsoft.com/office/drawing/2014/main" id="{C3B5442C-927B-43EC-9B40-B55C5FCF7E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1CD8-1347-4F4D-9D6D-119369ACFAA3}"/>
              </a:ext>
            </a:extLst>
          </p:cNvPr>
          <p:cNvSpPr>
            <a:spLocks noGrp="1"/>
          </p:cNvSpPr>
          <p:nvPr>
            <p:ph type="sldNum" sz="quarter" idx="12"/>
          </p:nvPr>
        </p:nvSpPr>
        <p:spPr/>
        <p:txBody>
          <a:bodyPr/>
          <a:lstStyle>
            <a:lvl1pPr>
              <a:defRPr/>
            </a:lvl1pPr>
          </a:lstStyle>
          <a:p>
            <a:fld id="{73681D83-1822-4480-AD41-A859202AC397}" type="slidenum">
              <a:rPr lang="en-US" altLang="en-US"/>
              <a:pPr/>
              <a:t>‹#›</a:t>
            </a:fld>
            <a:endParaRPr lang="en-US" altLang="en-US"/>
          </a:p>
        </p:txBody>
      </p:sp>
    </p:spTree>
    <p:extLst>
      <p:ext uri="{BB962C8B-B14F-4D97-AF65-F5344CB8AC3E}">
        <p14:creationId xmlns:p14="http://schemas.microsoft.com/office/powerpoint/2010/main" val="336433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7696200" y="2667000"/>
            <a:ext cx="6248400" cy="1524000"/>
          </a:xfrm>
        </p:spPr>
        <p:txBody>
          <a:bodyPr/>
          <a:lstStyle/>
          <a:p>
            <a:r>
              <a:rPr lang="en-US"/>
              <a:t>Click to edit Master title style</a:t>
            </a:r>
          </a:p>
        </p:txBody>
      </p:sp>
      <p:sp>
        <p:nvSpPr>
          <p:cNvPr id="3" name="Vertical Text Placeholder 2"/>
          <p:cNvSpPr>
            <a:spLocks noGrp="1"/>
          </p:cNvSpPr>
          <p:nvPr>
            <p:ph type="body" orient="vert" idx="1"/>
          </p:nvPr>
        </p:nvSpPr>
        <p:spPr>
          <a:xfrm>
            <a:off x="609600" y="304800"/>
            <a:ext cx="924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E4A6C-158B-4F67-8F08-169A06606D6C}"/>
              </a:ext>
            </a:extLst>
          </p:cNvPr>
          <p:cNvSpPr>
            <a:spLocks noGrp="1"/>
          </p:cNvSpPr>
          <p:nvPr>
            <p:ph type="dt" sz="half" idx="10"/>
          </p:nvPr>
        </p:nvSpPr>
        <p:spPr>
          <a:xfrm rot="5400000">
            <a:off x="129117" y="480484"/>
            <a:ext cx="838200" cy="486833"/>
          </a:xfrm>
        </p:spPr>
        <p:txBody>
          <a:bodyPr/>
          <a:lstStyle>
            <a:lvl1pPr>
              <a:defRPr/>
            </a:lvl1pPr>
          </a:lstStyle>
          <a:p>
            <a:fld id="{6E1D662F-58BC-451A-83D4-5FE8601EBB8A}"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B57CA064-54D6-4CB1-AFEE-99EC64209318}"/>
              </a:ext>
            </a:extLst>
          </p:cNvPr>
          <p:cNvSpPr>
            <a:spLocks noGrp="1"/>
          </p:cNvSpPr>
          <p:nvPr>
            <p:ph type="ftr" sz="quarter" idx="11"/>
          </p:nvPr>
        </p:nvSpPr>
        <p:spPr>
          <a:xfrm rot="5400000">
            <a:off x="-899583" y="2347384"/>
            <a:ext cx="2895600" cy="486833"/>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109F56-6DA7-405F-9ABB-342DF2253E60}"/>
              </a:ext>
            </a:extLst>
          </p:cNvPr>
          <p:cNvSpPr>
            <a:spLocks noGrp="1"/>
          </p:cNvSpPr>
          <p:nvPr>
            <p:ph type="sldNum" sz="quarter" idx="12"/>
          </p:nvPr>
        </p:nvSpPr>
        <p:spPr>
          <a:xfrm rot="5400000">
            <a:off x="11294533" y="5901267"/>
            <a:ext cx="838200" cy="465667"/>
          </a:xfrm>
        </p:spPr>
        <p:txBody>
          <a:bodyPr/>
          <a:lstStyle>
            <a:lvl1pPr>
              <a:defRPr/>
            </a:lvl1pPr>
          </a:lstStyle>
          <a:p>
            <a:fld id="{2094D85B-F2A4-41F8-B797-2728425D431C}" type="slidenum">
              <a:rPr lang="en-US" altLang="en-US"/>
              <a:pPr/>
              <a:t>‹#›</a:t>
            </a:fld>
            <a:endParaRPr lang="en-US" altLang="en-US"/>
          </a:p>
        </p:txBody>
      </p:sp>
    </p:spTree>
    <p:extLst>
      <p:ext uri="{BB962C8B-B14F-4D97-AF65-F5344CB8AC3E}">
        <p14:creationId xmlns:p14="http://schemas.microsoft.com/office/powerpoint/2010/main" val="3156929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56800" y="274637"/>
            <a:ext cx="1625600" cy="6278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8392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ECBEE-B5F5-4067-85DB-1E066998C709}"/>
              </a:ext>
            </a:extLst>
          </p:cNvPr>
          <p:cNvSpPr>
            <a:spLocks noGrp="1"/>
          </p:cNvSpPr>
          <p:nvPr>
            <p:ph type="dt" sz="half" idx="10"/>
          </p:nvPr>
        </p:nvSpPr>
        <p:spPr>
          <a:xfrm rot="5400000">
            <a:off x="129117" y="480484"/>
            <a:ext cx="838200" cy="486833"/>
          </a:xfrm>
        </p:spPr>
        <p:txBody>
          <a:bodyPr/>
          <a:lstStyle>
            <a:lvl1pPr>
              <a:defRPr/>
            </a:lvl1pPr>
          </a:lstStyle>
          <a:p>
            <a:fld id="{FEBD9EFB-074D-41CC-9A71-016FF92732FB}"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01B6847F-A1DF-4269-AC05-EE11DCEB5CA4}"/>
              </a:ext>
            </a:extLst>
          </p:cNvPr>
          <p:cNvSpPr>
            <a:spLocks noGrp="1"/>
          </p:cNvSpPr>
          <p:nvPr>
            <p:ph type="ftr" sz="quarter" idx="11"/>
          </p:nvPr>
        </p:nvSpPr>
        <p:spPr>
          <a:xfrm rot="5400000">
            <a:off x="-899583" y="2347384"/>
            <a:ext cx="2895600" cy="486833"/>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44827F-0316-4705-AD2F-4648B0CA2069}"/>
              </a:ext>
            </a:extLst>
          </p:cNvPr>
          <p:cNvSpPr>
            <a:spLocks noGrp="1"/>
          </p:cNvSpPr>
          <p:nvPr>
            <p:ph type="sldNum" sz="quarter" idx="12"/>
          </p:nvPr>
        </p:nvSpPr>
        <p:spPr>
          <a:xfrm rot="5400000">
            <a:off x="11294533" y="5901267"/>
            <a:ext cx="838200" cy="465667"/>
          </a:xfrm>
        </p:spPr>
        <p:txBody>
          <a:bodyPr/>
          <a:lstStyle>
            <a:lvl1pPr>
              <a:defRPr/>
            </a:lvl1pPr>
          </a:lstStyle>
          <a:p>
            <a:fld id="{8CC6799C-9683-49AD-B333-58D820738BDC}" type="slidenum">
              <a:rPr lang="en-US" altLang="en-US"/>
              <a:pPr/>
              <a:t>‹#›</a:t>
            </a:fld>
            <a:endParaRPr lang="en-US" altLang="en-US"/>
          </a:p>
        </p:txBody>
      </p:sp>
    </p:spTree>
    <p:extLst>
      <p:ext uri="{BB962C8B-B14F-4D97-AF65-F5344CB8AC3E}">
        <p14:creationId xmlns:p14="http://schemas.microsoft.com/office/powerpoint/2010/main" val="993450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4E53C1F-08D7-419B-932C-363678745F63}"/>
              </a:ext>
            </a:extLst>
          </p:cNvPr>
          <p:cNvSpPr>
            <a:spLocks noGrp="1"/>
          </p:cNvSpPr>
          <p:nvPr>
            <p:ph type="dt" sz="half" idx="10"/>
          </p:nvPr>
        </p:nvSpPr>
        <p:spPr/>
        <p:txBody>
          <a:bodyPr/>
          <a:lstStyle>
            <a:lvl1pPr>
              <a:defRPr/>
            </a:lvl1pPr>
          </a:lstStyle>
          <a:p>
            <a:fld id="{EC33C41E-6CB0-4529-8764-C30CBF564420}"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27332EA2-5213-4A90-B733-38C91512BA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BAE441-CDE2-4F9D-8F64-E0B0D4109994}"/>
              </a:ext>
            </a:extLst>
          </p:cNvPr>
          <p:cNvSpPr>
            <a:spLocks noGrp="1"/>
          </p:cNvSpPr>
          <p:nvPr>
            <p:ph type="sldNum" sz="quarter" idx="12"/>
          </p:nvPr>
        </p:nvSpPr>
        <p:spPr/>
        <p:txBody>
          <a:bodyPr/>
          <a:lstStyle>
            <a:lvl1pPr>
              <a:defRPr/>
            </a:lvl1pPr>
          </a:lstStyle>
          <a:p>
            <a:fld id="{CD5C9DD9-DC2B-4C82-913F-CA6F6FE7E492}" type="slidenum">
              <a:rPr lang="en-US" altLang="en-US"/>
              <a:pPr/>
              <a:t>‹#›</a:t>
            </a:fld>
            <a:endParaRPr lang="en-US" altLang="en-US"/>
          </a:p>
        </p:txBody>
      </p:sp>
    </p:spTree>
    <p:extLst>
      <p:ext uri="{BB962C8B-B14F-4D97-AF65-F5344CB8AC3E}">
        <p14:creationId xmlns:p14="http://schemas.microsoft.com/office/powerpoint/2010/main" val="2943866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123C0024-9007-4AD1-8F00-24259445442F}"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79EC4050-3F6D-403B-A84F-CF68B606BA02}" type="slidenum">
              <a:rPr lang="en-US" altLang="en-US"/>
              <a:pPr/>
              <a:t>‹#›</a:t>
            </a:fld>
            <a:endParaRPr lang="en-US" altLang="en-US"/>
          </a:p>
        </p:txBody>
      </p:sp>
    </p:spTree>
    <p:extLst>
      <p:ext uri="{BB962C8B-B14F-4D97-AF65-F5344CB8AC3E}">
        <p14:creationId xmlns:p14="http://schemas.microsoft.com/office/powerpoint/2010/main" val="2027499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728B-E491-46DF-A88C-6BFF3F65CFF6}"/>
              </a:ext>
            </a:extLst>
          </p:cNvPr>
          <p:cNvSpPr>
            <a:spLocks noGrp="1"/>
          </p:cNvSpPr>
          <p:nvPr>
            <p:ph type="dt" sz="half" idx="10"/>
          </p:nvPr>
        </p:nvSpPr>
        <p:spPr/>
        <p:txBody>
          <a:bodyPr/>
          <a:lstStyle>
            <a:lvl1pPr>
              <a:defRPr/>
            </a:lvl1pPr>
          </a:lstStyle>
          <a:p>
            <a:fld id="{7A92745E-CD0A-4EEE-897F-B22D8FD074D6}"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4CB357DC-DCEB-439F-A8AF-A5DECE3CCA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CC6C4B-ABBD-48C5-97ED-B4F17041FB7D}"/>
              </a:ext>
            </a:extLst>
          </p:cNvPr>
          <p:cNvSpPr>
            <a:spLocks noGrp="1"/>
          </p:cNvSpPr>
          <p:nvPr>
            <p:ph type="sldNum" sz="quarter" idx="12"/>
          </p:nvPr>
        </p:nvSpPr>
        <p:spPr/>
        <p:txBody>
          <a:bodyPr/>
          <a:lstStyle>
            <a:lvl1pPr>
              <a:defRPr/>
            </a:lvl1pPr>
          </a:lstStyle>
          <a:p>
            <a:fld id="{4ACB7FE5-3A11-4C5B-8D51-7119BBA643FE}" type="slidenum">
              <a:rPr lang="en-US" altLang="en-US"/>
              <a:pPr/>
              <a:t>‹#›</a:t>
            </a:fld>
            <a:endParaRPr lang="en-US" altLang="en-US"/>
          </a:p>
        </p:txBody>
      </p:sp>
    </p:spTree>
    <p:extLst>
      <p:ext uri="{BB962C8B-B14F-4D97-AF65-F5344CB8AC3E}">
        <p14:creationId xmlns:p14="http://schemas.microsoft.com/office/powerpoint/2010/main" val="38827977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638A40-ED5B-4A3B-A555-F781413F771F}"/>
              </a:ext>
            </a:extLst>
          </p:cNvPr>
          <p:cNvSpPr>
            <a:spLocks noGrp="1"/>
          </p:cNvSpPr>
          <p:nvPr>
            <p:ph type="dt" sz="half" idx="10"/>
          </p:nvPr>
        </p:nvSpPr>
        <p:spPr/>
        <p:txBody>
          <a:bodyPr/>
          <a:lstStyle>
            <a:lvl1pPr>
              <a:defRPr/>
            </a:lvl1pPr>
          </a:lstStyle>
          <a:p>
            <a:fld id="{0A51BCEC-8384-4687-90D8-5D9987D162F9}" type="datetimeFigureOut">
              <a:rPr lang="en-US" altLang="en-US"/>
              <a:pPr/>
              <a:t>1/16/2026</a:t>
            </a:fld>
            <a:endParaRPr lang="en-US" altLang="en-US"/>
          </a:p>
        </p:txBody>
      </p:sp>
      <p:sp>
        <p:nvSpPr>
          <p:cNvPr id="6" name="Footer Placeholder 4">
            <a:extLst>
              <a:ext uri="{FF2B5EF4-FFF2-40B4-BE49-F238E27FC236}">
                <a16:creationId xmlns:a16="http://schemas.microsoft.com/office/drawing/2014/main" id="{2B754DC6-5AFD-4091-A934-279806B7D8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233D4F-6A7F-4709-86F2-D73A668CBE2C}"/>
              </a:ext>
            </a:extLst>
          </p:cNvPr>
          <p:cNvSpPr>
            <a:spLocks noGrp="1"/>
          </p:cNvSpPr>
          <p:nvPr>
            <p:ph type="sldNum" sz="quarter" idx="12"/>
          </p:nvPr>
        </p:nvSpPr>
        <p:spPr/>
        <p:txBody>
          <a:bodyPr/>
          <a:lstStyle>
            <a:lvl1pPr>
              <a:defRPr/>
            </a:lvl1pPr>
          </a:lstStyle>
          <a:p>
            <a:fld id="{909AB3C6-11F4-4694-8625-3EBA1942DA53}" type="slidenum">
              <a:rPr lang="en-US" altLang="en-US"/>
              <a:pPr/>
              <a:t>‹#›</a:t>
            </a:fld>
            <a:endParaRPr lang="en-US" altLang="en-US"/>
          </a:p>
        </p:txBody>
      </p:sp>
    </p:spTree>
    <p:extLst>
      <p:ext uri="{BB962C8B-B14F-4D97-AF65-F5344CB8AC3E}">
        <p14:creationId xmlns:p14="http://schemas.microsoft.com/office/powerpoint/2010/main" val="408495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F3058-016B-5745-B812-505E80ACFCF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D7B328-1AF8-9D4F-924C-F2EED92D28C7}"/>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8E5DB7-E159-204A-AF63-E6E78E523D43}"/>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156C53-3E82-CA45-A8FC-869A2B8E9CBE}"/>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6" name="Footer Placeholder 5">
            <a:extLst>
              <a:ext uri="{FF2B5EF4-FFF2-40B4-BE49-F238E27FC236}">
                <a16:creationId xmlns:a16="http://schemas.microsoft.com/office/drawing/2014/main" id="{1F9E4129-A185-6A42-9CB1-7896FD7D062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A33188-A59B-584B-871C-AFA51D48CFF3}"/>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980046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54DCC7-FE38-4A72-A471-A124B5C2E21F}"/>
              </a:ext>
            </a:extLst>
          </p:cNvPr>
          <p:cNvSpPr>
            <a:spLocks noGrp="1"/>
          </p:cNvSpPr>
          <p:nvPr>
            <p:ph type="dt" sz="half" idx="10"/>
          </p:nvPr>
        </p:nvSpPr>
        <p:spPr/>
        <p:txBody>
          <a:bodyPr/>
          <a:lstStyle>
            <a:lvl1pPr>
              <a:defRPr/>
            </a:lvl1pPr>
          </a:lstStyle>
          <a:p>
            <a:fld id="{03C25704-324F-4713-8702-2B9E33F29206}" type="datetimeFigureOut">
              <a:rPr lang="en-US" altLang="en-US"/>
              <a:pPr/>
              <a:t>1/16/2026</a:t>
            </a:fld>
            <a:endParaRPr lang="en-US" altLang="en-US"/>
          </a:p>
        </p:txBody>
      </p:sp>
      <p:sp>
        <p:nvSpPr>
          <p:cNvPr id="8" name="Footer Placeholder 4">
            <a:extLst>
              <a:ext uri="{FF2B5EF4-FFF2-40B4-BE49-F238E27FC236}">
                <a16:creationId xmlns:a16="http://schemas.microsoft.com/office/drawing/2014/main" id="{98195DA2-0117-4D38-85C4-53AFB326765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0A4579D-5488-40D9-9882-2638215AC8AC}"/>
              </a:ext>
            </a:extLst>
          </p:cNvPr>
          <p:cNvSpPr>
            <a:spLocks noGrp="1"/>
          </p:cNvSpPr>
          <p:nvPr>
            <p:ph type="sldNum" sz="quarter" idx="12"/>
          </p:nvPr>
        </p:nvSpPr>
        <p:spPr/>
        <p:txBody>
          <a:bodyPr/>
          <a:lstStyle>
            <a:lvl1pPr>
              <a:defRPr/>
            </a:lvl1pPr>
          </a:lstStyle>
          <a:p>
            <a:fld id="{D5FE0DB2-9800-4F7F-8E18-CC6CEF738104}" type="slidenum">
              <a:rPr lang="en-US" altLang="en-US"/>
              <a:pPr/>
              <a:t>‹#›</a:t>
            </a:fld>
            <a:endParaRPr lang="en-US" altLang="en-US"/>
          </a:p>
        </p:txBody>
      </p:sp>
    </p:spTree>
    <p:extLst>
      <p:ext uri="{BB962C8B-B14F-4D97-AF65-F5344CB8AC3E}">
        <p14:creationId xmlns:p14="http://schemas.microsoft.com/office/powerpoint/2010/main" val="237077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34F7900-B33D-4122-A0FC-D79E5F15F025}"/>
              </a:ext>
            </a:extLst>
          </p:cNvPr>
          <p:cNvSpPr>
            <a:spLocks noGrp="1"/>
          </p:cNvSpPr>
          <p:nvPr>
            <p:ph type="dt" sz="half" idx="10"/>
          </p:nvPr>
        </p:nvSpPr>
        <p:spPr/>
        <p:txBody>
          <a:bodyPr/>
          <a:lstStyle>
            <a:lvl1pPr>
              <a:defRPr/>
            </a:lvl1pPr>
          </a:lstStyle>
          <a:p>
            <a:fld id="{C0E8C30C-CC66-401D-9AD4-F0EB781E3D44}" type="datetimeFigureOut">
              <a:rPr lang="en-US" altLang="en-US"/>
              <a:pPr/>
              <a:t>1/16/2026</a:t>
            </a:fld>
            <a:endParaRPr lang="en-US" altLang="en-US"/>
          </a:p>
        </p:txBody>
      </p:sp>
      <p:sp>
        <p:nvSpPr>
          <p:cNvPr id="4" name="Footer Placeholder 4">
            <a:extLst>
              <a:ext uri="{FF2B5EF4-FFF2-40B4-BE49-F238E27FC236}">
                <a16:creationId xmlns:a16="http://schemas.microsoft.com/office/drawing/2014/main" id="{31DE45C7-32A9-4502-86F1-BA5C281CFDF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1A9696-5EFB-4D3F-A876-783C1B1B7F00}"/>
              </a:ext>
            </a:extLst>
          </p:cNvPr>
          <p:cNvSpPr>
            <a:spLocks noGrp="1"/>
          </p:cNvSpPr>
          <p:nvPr>
            <p:ph type="sldNum" sz="quarter" idx="12"/>
          </p:nvPr>
        </p:nvSpPr>
        <p:spPr/>
        <p:txBody>
          <a:bodyPr/>
          <a:lstStyle>
            <a:lvl1pPr>
              <a:defRPr/>
            </a:lvl1pPr>
          </a:lstStyle>
          <a:p>
            <a:fld id="{78C064BE-7F23-441A-B54E-F63417F61441}" type="slidenum">
              <a:rPr lang="en-US" altLang="en-US"/>
              <a:pPr/>
              <a:t>‹#›</a:t>
            </a:fld>
            <a:endParaRPr lang="en-US" altLang="en-US"/>
          </a:p>
        </p:txBody>
      </p:sp>
    </p:spTree>
    <p:extLst>
      <p:ext uri="{BB962C8B-B14F-4D97-AF65-F5344CB8AC3E}">
        <p14:creationId xmlns:p14="http://schemas.microsoft.com/office/powerpoint/2010/main" val="33517831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62D092-9F58-4B65-AAF2-1FD57942DC6A}"/>
              </a:ext>
            </a:extLst>
          </p:cNvPr>
          <p:cNvSpPr>
            <a:spLocks noGrp="1"/>
          </p:cNvSpPr>
          <p:nvPr>
            <p:ph type="dt" sz="half" idx="10"/>
          </p:nvPr>
        </p:nvSpPr>
        <p:spPr/>
        <p:txBody>
          <a:bodyPr/>
          <a:lstStyle>
            <a:lvl1pPr>
              <a:defRPr/>
            </a:lvl1pPr>
          </a:lstStyle>
          <a:p>
            <a:fld id="{4D8561EB-A74F-4BF9-89DD-6BE7800908D4}" type="datetimeFigureOut">
              <a:rPr lang="en-US" altLang="en-US"/>
              <a:pPr/>
              <a:t>1/16/2026</a:t>
            </a:fld>
            <a:endParaRPr lang="en-US" altLang="en-US"/>
          </a:p>
        </p:txBody>
      </p:sp>
      <p:sp>
        <p:nvSpPr>
          <p:cNvPr id="3" name="Footer Placeholder 4">
            <a:extLst>
              <a:ext uri="{FF2B5EF4-FFF2-40B4-BE49-F238E27FC236}">
                <a16:creationId xmlns:a16="http://schemas.microsoft.com/office/drawing/2014/main" id="{C940632D-43B5-49D5-A9FA-F51BD80C77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802C2E-BED5-4F7C-B3AA-620230624B4D}"/>
              </a:ext>
            </a:extLst>
          </p:cNvPr>
          <p:cNvSpPr>
            <a:spLocks noGrp="1"/>
          </p:cNvSpPr>
          <p:nvPr>
            <p:ph type="sldNum" sz="quarter" idx="12"/>
          </p:nvPr>
        </p:nvSpPr>
        <p:spPr/>
        <p:txBody>
          <a:bodyPr/>
          <a:lstStyle>
            <a:lvl1pPr>
              <a:defRPr/>
            </a:lvl1pPr>
          </a:lstStyle>
          <a:p>
            <a:fld id="{770567E2-43D2-4F2A-B8D3-4223FAE7D1FB}" type="slidenum">
              <a:rPr lang="en-US" altLang="en-US"/>
              <a:pPr/>
              <a:t>‹#›</a:t>
            </a:fld>
            <a:endParaRPr lang="en-US" altLang="en-US"/>
          </a:p>
        </p:txBody>
      </p:sp>
    </p:spTree>
    <p:extLst>
      <p:ext uri="{BB962C8B-B14F-4D97-AF65-F5344CB8AC3E}">
        <p14:creationId xmlns:p14="http://schemas.microsoft.com/office/powerpoint/2010/main" val="3058093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88E7391E-2E31-42BC-9221-A75B64D6159A}"/>
              </a:ext>
            </a:extLst>
          </p:cNvPr>
          <p:cNvSpPr>
            <a:spLocks noGrp="1"/>
          </p:cNvSpPr>
          <p:nvPr>
            <p:ph type="dt" sz="half" idx="10"/>
          </p:nvPr>
        </p:nvSpPr>
        <p:spPr/>
        <p:txBody>
          <a:bodyPr/>
          <a:lstStyle>
            <a:lvl1pPr>
              <a:defRPr/>
            </a:lvl1pPr>
          </a:lstStyle>
          <a:p>
            <a:fld id="{16C8FF84-CF95-4324-BD63-CD2A100B6F6D}" type="datetimeFigureOut">
              <a:rPr lang="en-US" altLang="en-US"/>
              <a:pPr/>
              <a:t>1/16/2026</a:t>
            </a:fld>
            <a:endParaRPr lang="en-US" altLang="en-US"/>
          </a:p>
        </p:txBody>
      </p:sp>
      <p:sp>
        <p:nvSpPr>
          <p:cNvPr id="6" name="Footer Placeholder 4">
            <a:extLst>
              <a:ext uri="{FF2B5EF4-FFF2-40B4-BE49-F238E27FC236}">
                <a16:creationId xmlns:a16="http://schemas.microsoft.com/office/drawing/2014/main" id="{B51FA185-74DE-4916-8437-E509E59F5F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3C6344-D71E-4DE6-91DF-3003C80D3B38}"/>
              </a:ext>
            </a:extLst>
          </p:cNvPr>
          <p:cNvSpPr>
            <a:spLocks noGrp="1"/>
          </p:cNvSpPr>
          <p:nvPr>
            <p:ph type="sldNum" sz="quarter" idx="12"/>
          </p:nvPr>
        </p:nvSpPr>
        <p:spPr/>
        <p:txBody>
          <a:bodyPr/>
          <a:lstStyle>
            <a:lvl1pPr>
              <a:defRPr/>
            </a:lvl1pPr>
          </a:lstStyle>
          <a:p>
            <a:fld id="{0CF53EA5-8F2A-4EA9-90C9-44ACCE9894CC}" type="slidenum">
              <a:rPr lang="en-US" altLang="en-US"/>
              <a:pPr/>
              <a:t>‹#›</a:t>
            </a:fld>
            <a:endParaRPr lang="en-US" altLang="en-US"/>
          </a:p>
        </p:txBody>
      </p:sp>
    </p:spTree>
    <p:extLst>
      <p:ext uri="{BB962C8B-B14F-4D97-AF65-F5344CB8AC3E}">
        <p14:creationId xmlns:p14="http://schemas.microsoft.com/office/powerpoint/2010/main" val="18175979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BB787293-8350-471C-94C2-B17F3663A5BC}"/>
              </a:ext>
            </a:extLst>
          </p:cNvPr>
          <p:cNvSpPr>
            <a:spLocks noGrp="1"/>
          </p:cNvSpPr>
          <p:nvPr>
            <p:ph type="dt" sz="half" idx="10"/>
          </p:nvPr>
        </p:nvSpPr>
        <p:spPr/>
        <p:txBody>
          <a:bodyPr/>
          <a:lstStyle>
            <a:lvl1pPr>
              <a:defRPr/>
            </a:lvl1pPr>
          </a:lstStyle>
          <a:p>
            <a:fld id="{1875E88B-CD74-452C-B761-613891A10EE3}" type="datetimeFigureOut">
              <a:rPr lang="en-US" altLang="en-US"/>
              <a:pPr/>
              <a:t>1/16/2026</a:t>
            </a:fld>
            <a:endParaRPr lang="en-US" altLang="en-US"/>
          </a:p>
        </p:txBody>
      </p:sp>
      <p:sp>
        <p:nvSpPr>
          <p:cNvPr id="6" name="Footer Placeholder 4">
            <a:extLst>
              <a:ext uri="{FF2B5EF4-FFF2-40B4-BE49-F238E27FC236}">
                <a16:creationId xmlns:a16="http://schemas.microsoft.com/office/drawing/2014/main" id="{C3B5442C-927B-43EC-9B40-B55C5FCF7E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1CD8-1347-4F4D-9D6D-119369ACFAA3}"/>
              </a:ext>
            </a:extLst>
          </p:cNvPr>
          <p:cNvSpPr>
            <a:spLocks noGrp="1"/>
          </p:cNvSpPr>
          <p:nvPr>
            <p:ph type="sldNum" sz="quarter" idx="12"/>
          </p:nvPr>
        </p:nvSpPr>
        <p:spPr/>
        <p:txBody>
          <a:bodyPr/>
          <a:lstStyle>
            <a:lvl1pPr>
              <a:defRPr/>
            </a:lvl1pPr>
          </a:lstStyle>
          <a:p>
            <a:fld id="{73681D83-1822-4480-AD41-A859202AC397}" type="slidenum">
              <a:rPr lang="en-US" altLang="en-US"/>
              <a:pPr/>
              <a:t>‹#›</a:t>
            </a:fld>
            <a:endParaRPr lang="en-US" altLang="en-US"/>
          </a:p>
        </p:txBody>
      </p:sp>
    </p:spTree>
    <p:extLst>
      <p:ext uri="{BB962C8B-B14F-4D97-AF65-F5344CB8AC3E}">
        <p14:creationId xmlns:p14="http://schemas.microsoft.com/office/powerpoint/2010/main" val="819506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7696200" y="2667000"/>
            <a:ext cx="6248400" cy="1524000"/>
          </a:xfrm>
        </p:spPr>
        <p:txBody>
          <a:bodyPr/>
          <a:lstStyle/>
          <a:p>
            <a:r>
              <a:rPr lang="en-US"/>
              <a:t>Click to edit Master title style</a:t>
            </a:r>
          </a:p>
        </p:txBody>
      </p:sp>
      <p:sp>
        <p:nvSpPr>
          <p:cNvPr id="3" name="Vertical Text Placeholder 2"/>
          <p:cNvSpPr>
            <a:spLocks noGrp="1"/>
          </p:cNvSpPr>
          <p:nvPr>
            <p:ph type="body" orient="vert" idx="1"/>
          </p:nvPr>
        </p:nvSpPr>
        <p:spPr>
          <a:xfrm>
            <a:off x="609600" y="304800"/>
            <a:ext cx="924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E4A6C-158B-4F67-8F08-169A06606D6C}"/>
              </a:ext>
            </a:extLst>
          </p:cNvPr>
          <p:cNvSpPr>
            <a:spLocks noGrp="1"/>
          </p:cNvSpPr>
          <p:nvPr>
            <p:ph type="dt" sz="half" idx="10"/>
          </p:nvPr>
        </p:nvSpPr>
        <p:spPr>
          <a:xfrm rot="5400000">
            <a:off x="129117" y="480484"/>
            <a:ext cx="838200" cy="486833"/>
          </a:xfrm>
        </p:spPr>
        <p:txBody>
          <a:bodyPr/>
          <a:lstStyle>
            <a:lvl1pPr>
              <a:defRPr/>
            </a:lvl1pPr>
          </a:lstStyle>
          <a:p>
            <a:fld id="{6E1D662F-58BC-451A-83D4-5FE8601EBB8A}"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B57CA064-54D6-4CB1-AFEE-99EC64209318}"/>
              </a:ext>
            </a:extLst>
          </p:cNvPr>
          <p:cNvSpPr>
            <a:spLocks noGrp="1"/>
          </p:cNvSpPr>
          <p:nvPr>
            <p:ph type="ftr" sz="quarter" idx="11"/>
          </p:nvPr>
        </p:nvSpPr>
        <p:spPr>
          <a:xfrm rot="5400000">
            <a:off x="-899583" y="2347384"/>
            <a:ext cx="2895600" cy="486833"/>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109F56-6DA7-405F-9ABB-342DF2253E60}"/>
              </a:ext>
            </a:extLst>
          </p:cNvPr>
          <p:cNvSpPr>
            <a:spLocks noGrp="1"/>
          </p:cNvSpPr>
          <p:nvPr>
            <p:ph type="sldNum" sz="quarter" idx="12"/>
          </p:nvPr>
        </p:nvSpPr>
        <p:spPr>
          <a:xfrm rot="5400000">
            <a:off x="11294533" y="5901267"/>
            <a:ext cx="838200" cy="465667"/>
          </a:xfrm>
        </p:spPr>
        <p:txBody>
          <a:bodyPr/>
          <a:lstStyle>
            <a:lvl1pPr>
              <a:defRPr/>
            </a:lvl1pPr>
          </a:lstStyle>
          <a:p>
            <a:fld id="{2094D85B-F2A4-41F8-B797-2728425D431C}" type="slidenum">
              <a:rPr lang="en-US" altLang="en-US"/>
              <a:pPr/>
              <a:t>‹#›</a:t>
            </a:fld>
            <a:endParaRPr lang="en-US" altLang="en-US"/>
          </a:p>
        </p:txBody>
      </p:sp>
    </p:spTree>
    <p:extLst>
      <p:ext uri="{BB962C8B-B14F-4D97-AF65-F5344CB8AC3E}">
        <p14:creationId xmlns:p14="http://schemas.microsoft.com/office/powerpoint/2010/main" val="3079729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56800" y="274637"/>
            <a:ext cx="1625600" cy="6278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8392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ECBEE-B5F5-4067-85DB-1E066998C709}"/>
              </a:ext>
            </a:extLst>
          </p:cNvPr>
          <p:cNvSpPr>
            <a:spLocks noGrp="1"/>
          </p:cNvSpPr>
          <p:nvPr>
            <p:ph type="dt" sz="half" idx="10"/>
          </p:nvPr>
        </p:nvSpPr>
        <p:spPr>
          <a:xfrm rot="5400000">
            <a:off x="129117" y="480484"/>
            <a:ext cx="838200" cy="486833"/>
          </a:xfrm>
        </p:spPr>
        <p:txBody>
          <a:bodyPr/>
          <a:lstStyle>
            <a:lvl1pPr>
              <a:defRPr/>
            </a:lvl1pPr>
          </a:lstStyle>
          <a:p>
            <a:fld id="{FEBD9EFB-074D-41CC-9A71-016FF92732FB}"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01B6847F-A1DF-4269-AC05-EE11DCEB5CA4}"/>
              </a:ext>
            </a:extLst>
          </p:cNvPr>
          <p:cNvSpPr>
            <a:spLocks noGrp="1"/>
          </p:cNvSpPr>
          <p:nvPr>
            <p:ph type="ftr" sz="quarter" idx="11"/>
          </p:nvPr>
        </p:nvSpPr>
        <p:spPr>
          <a:xfrm rot="5400000">
            <a:off x="-899583" y="2347384"/>
            <a:ext cx="2895600" cy="486833"/>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44827F-0316-4705-AD2F-4648B0CA2069}"/>
              </a:ext>
            </a:extLst>
          </p:cNvPr>
          <p:cNvSpPr>
            <a:spLocks noGrp="1"/>
          </p:cNvSpPr>
          <p:nvPr>
            <p:ph type="sldNum" sz="quarter" idx="12"/>
          </p:nvPr>
        </p:nvSpPr>
        <p:spPr>
          <a:xfrm rot="5400000">
            <a:off x="11294533" y="5901267"/>
            <a:ext cx="838200" cy="465667"/>
          </a:xfrm>
        </p:spPr>
        <p:txBody>
          <a:bodyPr/>
          <a:lstStyle>
            <a:lvl1pPr>
              <a:defRPr/>
            </a:lvl1pPr>
          </a:lstStyle>
          <a:p>
            <a:fld id="{8CC6799C-9683-49AD-B333-58D820738BDC}" type="slidenum">
              <a:rPr lang="en-US" altLang="en-US"/>
              <a:pPr/>
              <a:t>‹#›</a:t>
            </a:fld>
            <a:endParaRPr lang="en-US" altLang="en-US"/>
          </a:p>
        </p:txBody>
      </p:sp>
    </p:spTree>
    <p:extLst>
      <p:ext uri="{BB962C8B-B14F-4D97-AF65-F5344CB8AC3E}">
        <p14:creationId xmlns:p14="http://schemas.microsoft.com/office/powerpoint/2010/main" val="2756820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4E53C1F-08D7-419B-932C-363678745F63}"/>
              </a:ext>
            </a:extLst>
          </p:cNvPr>
          <p:cNvSpPr>
            <a:spLocks noGrp="1"/>
          </p:cNvSpPr>
          <p:nvPr>
            <p:ph type="dt" sz="half" idx="10"/>
          </p:nvPr>
        </p:nvSpPr>
        <p:spPr/>
        <p:txBody>
          <a:bodyPr/>
          <a:lstStyle>
            <a:lvl1pPr>
              <a:defRPr/>
            </a:lvl1pPr>
          </a:lstStyle>
          <a:p>
            <a:fld id="{EC33C41E-6CB0-4529-8764-C30CBF564420}"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27332EA2-5213-4A90-B733-38C91512BA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BAE441-CDE2-4F9D-8F64-E0B0D4109994}"/>
              </a:ext>
            </a:extLst>
          </p:cNvPr>
          <p:cNvSpPr>
            <a:spLocks noGrp="1"/>
          </p:cNvSpPr>
          <p:nvPr>
            <p:ph type="sldNum" sz="quarter" idx="12"/>
          </p:nvPr>
        </p:nvSpPr>
        <p:spPr/>
        <p:txBody>
          <a:bodyPr/>
          <a:lstStyle>
            <a:lvl1pPr>
              <a:defRPr/>
            </a:lvl1pPr>
          </a:lstStyle>
          <a:p>
            <a:fld id="{CD5C9DD9-DC2B-4C82-913F-CA6F6FE7E492}" type="slidenum">
              <a:rPr lang="en-US" altLang="en-US"/>
              <a:pPr/>
              <a:t>‹#›</a:t>
            </a:fld>
            <a:endParaRPr lang="en-US" altLang="en-US"/>
          </a:p>
        </p:txBody>
      </p:sp>
    </p:spTree>
    <p:extLst>
      <p:ext uri="{BB962C8B-B14F-4D97-AF65-F5344CB8AC3E}">
        <p14:creationId xmlns:p14="http://schemas.microsoft.com/office/powerpoint/2010/main" val="1995987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123C0024-9007-4AD1-8F00-24259445442F}"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79EC4050-3F6D-403B-A84F-CF68B606BA02}" type="slidenum">
              <a:rPr lang="en-US" altLang="en-US"/>
              <a:pPr/>
              <a:t>‹#›</a:t>
            </a:fld>
            <a:endParaRPr lang="en-US" altLang="en-US"/>
          </a:p>
        </p:txBody>
      </p:sp>
    </p:spTree>
    <p:extLst>
      <p:ext uri="{BB962C8B-B14F-4D97-AF65-F5344CB8AC3E}">
        <p14:creationId xmlns:p14="http://schemas.microsoft.com/office/powerpoint/2010/main" val="1710160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728B-E491-46DF-A88C-6BFF3F65CFF6}"/>
              </a:ext>
            </a:extLst>
          </p:cNvPr>
          <p:cNvSpPr>
            <a:spLocks noGrp="1"/>
          </p:cNvSpPr>
          <p:nvPr>
            <p:ph type="dt" sz="half" idx="10"/>
          </p:nvPr>
        </p:nvSpPr>
        <p:spPr/>
        <p:txBody>
          <a:bodyPr/>
          <a:lstStyle>
            <a:lvl1pPr>
              <a:defRPr/>
            </a:lvl1pPr>
          </a:lstStyle>
          <a:p>
            <a:fld id="{7A92745E-CD0A-4EEE-897F-B22D8FD074D6}"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4CB357DC-DCEB-439F-A8AF-A5DECE3CCA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CC6C4B-ABBD-48C5-97ED-B4F17041FB7D}"/>
              </a:ext>
            </a:extLst>
          </p:cNvPr>
          <p:cNvSpPr>
            <a:spLocks noGrp="1"/>
          </p:cNvSpPr>
          <p:nvPr>
            <p:ph type="sldNum" sz="quarter" idx="12"/>
          </p:nvPr>
        </p:nvSpPr>
        <p:spPr/>
        <p:txBody>
          <a:bodyPr/>
          <a:lstStyle>
            <a:lvl1pPr>
              <a:defRPr/>
            </a:lvl1pPr>
          </a:lstStyle>
          <a:p>
            <a:fld id="{4ACB7FE5-3A11-4C5B-8D51-7119BBA643FE}" type="slidenum">
              <a:rPr lang="en-US" altLang="en-US"/>
              <a:pPr/>
              <a:t>‹#›</a:t>
            </a:fld>
            <a:endParaRPr lang="en-US" altLang="en-US"/>
          </a:p>
        </p:txBody>
      </p:sp>
    </p:spTree>
    <p:extLst>
      <p:ext uri="{BB962C8B-B14F-4D97-AF65-F5344CB8AC3E}">
        <p14:creationId xmlns:p14="http://schemas.microsoft.com/office/powerpoint/2010/main" val="2279479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8EE9-4467-D647-BAFA-A4488BE15770}"/>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88CBAF-9B8D-C24F-8CE9-B85214A7093C}"/>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4B79AF59-215D-124C-8C61-76C7CEBB003D}"/>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57AA1-486F-2E4F-A497-B8F849DD809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C2117863-CF71-E44F-B3CB-04D598D4C1B4}"/>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BEB9A2-A0F1-A94E-970E-3461CF2F0209}"/>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8" name="Footer Placeholder 7">
            <a:extLst>
              <a:ext uri="{FF2B5EF4-FFF2-40B4-BE49-F238E27FC236}">
                <a16:creationId xmlns:a16="http://schemas.microsoft.com/office/drawing/2014/main" id="{1A18BDF8-935C-9249-A307-57374D86455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516ECE3-A57D-4247-B576-DE1B66D65BFE}"/>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366021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638A40-ED5B-4A3B-A555-F781413F771F}"/>
              </a:ext>
            </a:extLst>
          </p:cNvPr>
          <p:cNvSpPr>
            <a:spLocks noGrp="1"/>
          </p:cNvSpPr>
          <p:nvPr>
            <p:ph type="dt" sz="half" idx="10"/>
          </p:nvPr>
        </p:nvSpPr>
        <p:spPr/>
        <p:txBody>
          <a:bodyPr/>
          <a:lstStyle>
            <a:lvl1pPr>
              <a:defRPr/>
            </a:lvl1pPr>
          </a:lstStyle>
          <a:p>
            <a:fld id="{0A51BCEC-8384-4687-90D8-5D9987D162F9}" type="datetimeFigureOut">
              <a:rPr lang="en-US" altLang="en-US"/>
              <a:pPr/>
              <a:t>1/16/2026</a:t>
            </a:fld>
            <a:endParaRPr lang="en-US" altLang="en-US"/>
          </a:p>
        </p:txBody>
      </p:sp>
      <p:sp>
        <p:nvSpPr>
          <p:cNvPr id="6" name="Footer Placeholder 4">
            <a:extLst>
              <a:ext uri="{FF2B5EF4-FFF2-40B4-BE49-F238E27FC236}">
                <a16:creationId xmlns:a16="http://schemas.microsoft.com/office/drawing/2014/main" id="{2B754DC6-5AFD-4091-A934-279806B7D8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233D4F-6A7F-4709-86F2-D73A668CBE2C}"/>
              </a:ext>
            </a:extLst>
          </p:cNvPr>
          <p:cNvSpPr>
            <a:spLocks noGrp="1"/>
          </p:cNvSpPr>
          <p:nvPr>
            <p:ph type="sldNum" sz="quarter" idx="12"/>
          </p:nvPr>
        </p:nvSpPr>
        <p:spPr/>
        <p:txBody>
          <a:bodyPr/>
          <a:lstStyle>
            <a:lvl1pPr>
              <a:defRPr/>
            </a:lvl1pPr>
          </a:lstStyle>
          <a:p>
            <a:fld id="{909AB3C6-11F4-4694-8625-3EBA1942DA53}" type="slidenum">
              <a:rPr lang="en-US" altLang="en-US"/>
              <a:pPr/>
              <a:t>‹#›</a:t>
            </a:fld>
            <a:endParaRPr lang="en-US" altLang="en-US"/>
          </a:p>
        </p:txBody>
      </p:sp>
    </p:spTree>
    <p:extLst>
      <p:ext uri="{BB962C8B-B14F-4D97-AF65-F5344CB8AC3E}">
        <p14:creationId xmlns:p14="http://schemas.microsoft.com/office/powerpoint/2010/main" val="839420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54DCC7-FE38-4A72-A471-A124B5C2E21F}"/>
              </a:ext>
            </a:extLst>
          </p:cNvPr>
          <p:cNvSpPr>
            <a:spLocks noGrp="1"/>
          </p:cNvSpPr>
          <p:nvPr>
            <p:ph type="dt" sz="half" idx="10"/>
          </p:nvPr>
        </p:nvSpPr>
        <p:spPr/>
        <p:txBody>
          <a:bodyPr/>
          <a:lstStyle>
            <a:lvl1pPr>
              <a:defRPr/>
            </a:lvl1pPr>
          </a:lstStyle>
          <a:p>
            <a:fld id="{03C25704-324F-4713-8702-2B9E33F29206}" type="datetimeFigureOut">
              <a:rPr lang="en-US" altLang="en-US"/>
              <a:pPr/>
              <a:t>1/16/2026</a:t>
            </a:fld>
            <a:endParaRPr lang="en-US" altLang="en-US"/>
          </a:p>
        </p:txBody>
      </p:sp>
      <p:sp>
        <p:nvSpPr>
          <p:cNvPr id="8" name="Footer Placeholder 4">
            <a:extLst>
              <a:ext uri="{FF2B5EF4-FFF2-40B4-BE49-F238E27FC236}">
                <a16:creationId xmlns:a16="http://schemas.microsoft.com/office/drawing/2014/main" id="{98195DA2-0117-4D38-85C4-53AFB326765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0A4579D-5488-40D9-9882-2638215AC8AC}"/>
              </a:ext>
            </a:extLst>
          </p:cNvPr>
          <p:cNvSpPr>
            <a:spLocks noGrp="1"/>
          </p:cNvSpPr>
          <p:nvPr>
            <p:ph type="sldNum" sz="quarter" idx="12"/>
          </p:nvPr>
        </p:nvSpPr>
        <p:spPr/>
        <p:txBody>
          <a:bodyPr/>
          <a:lstStyle>
            <a:lvl1pPr>
              <a:defRPr/>
            </a:lvl1pPr>
          </a:lstStyle>
          <a:p>
            <a:fld id="{D5FE0DB2-9800-4F7F-8E18-CC6CEF738104}" type="slidenum">
              <a:rPr lang="en-US" altLang="en-US"/>
              <a:pPr/>
              <a:t>‹#›</a:t>
            </a:fld>
            <a:endParaRPr lang="en-US" altLang="en-US"/>
          </a:p>
        </p:txBody>
      </p:sp>
    </p:spTree>
    <p:extLst>
      <p:ext uri="{BB962C8B-B14F-4D97-AF65-F5344CB8AC3E}">
        <p14:creationId xmlns:p14="http://schemas.microsoft.com/office/powerpoint/2010/main" val="2994894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34F7900-B33D-4122-A0FC-D79E5F15F025}"/>
              </a:ext>
            </a:extLst>
          </p:cNvPr>
          <p:cNvSpPr>
            <a:spLocks noGrp="1"/>
          </p:cNvSpPr>
          <p:nvPr>
            <p:ph type="dt" sz="half" idx="10"/>
          </p:nvPr>
        </p:nvSpPr>
        <p:spPr/>
        <p:txBody>
          <a:bodyPr/>
          <a:lstStyle>
            <a:lvl1pPr>
              <a:defRPr/>
            </a:lvl1pPr>
          </a:lstStyle>
          <a:p>
            <a:fld id="{C0E8C30C-CC66-401D-9AD4-F0EB781E3D44}" type="datetimeFigureOut">
              <a:rPr lang="en-US" altLang="en-US"/>
              <a:pPr/>
              <a:t>1/16/2026</a:t>
            </a:fld>
            <a:endParaRPr lang="en-US" altLang="en-US"/>
          </a:p>
        </p:txBody>
      </p:sp>
      <p:sp>
        <p:nvSpPr>
          <p:cNvPr id="4" name="Footer Placeholder 4">
            <a:extLst>
              <a:ext uri="{FF2B5EF4-FFF2-40B4-BE49-F238E27FC236}">
                <a16:creationId xmlns:a16="http://schemas.microsoft.com/office/drawing/2014/main" id="{31DE45C7-32A9-4502-86F1-BA5C281CFDF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1A9696-5EFB-4D3F-A876-783C1B1B7F00}"/>
              </a:ext>
            </a:extLst>
          </p:cNvPr>
          <p:cNvSpPr>
            <a:spLocks noGrp="1"/>
          </p:cNvSpPr>
          <p:nvPr>
            <p:ph type="sldNum" sz="quarter" idx="12"/>
          </p:nvPr>
        </p:nvSpPr>
        <p:spPr/>
        <p:txBody>
          <a:bodyPr/>
          <a:lstStyle>
            <a:lvl1pPr>
              <a:defRPr/>
            </a:lvl1pPr>
          </a:lstStyle>
          <a:p>
            <a:fld id="{78C064BE-7F23-441A-B54E-F63417F61441}" type="slidenum">
              <a:rPr lang="en-US" altLang="en-US"/>
              <a:pPr/>
              <a:t>‹#›</a:t>
            </a:fld>
            <a:endParaRPr lang="en-US" altLang="en-US"/>
          </a:p>
        </p:txBody>
      </p:sp>
    </p:spTree>
    <p:extLst>
      <p:ext uri="{BB962C8B-B14F-4D97-AF65-F5344CB8AC3E}">
        <p14:creationId xmlns:p14="http://schemas.microsoft.com/office/powerpoint/2010/main" val="2219407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62D092-9F58-4B65-AAF2-1FD57942DC6A}"/>
              </a:ext>
            </a:extLst>
          </p:cNvPr>
          <p:cNvSpPr>
            <a:spLocks noGrp="1"/>
          </p:cNvSpPr>
          <p:nvPr>
            <p:ph type="dt" sz="half" idx="10"/>
          </p:nvPr>
        </p:nvSpPr>
        <p:spPr/>
        <p:txBody>
          <a:bodyPr/>
          <a:lstStyle>
            <a:lvl1pPr>
              <a:defRPr/>
            </a:lvl1pPr>
          </a:lstStyle>
          <a:p>
            <a:fld id="{4D8561EB-A74F-4BF9-89DD-6BE7800908D4}" type="datetimeFigureOut">
              <a:rPr lang="en-US" altLang="en-US"/>
              <a:pPr/>
              <a:t>1/16/2026</a:t>
            </a:fld>
            <a:endParaRPr lang="en-US" altLang="en-US"/>
          </a:p>
        </p:txBody>
      </p:sp>
      <p:sp>
        <p:nvSpPr>
          <p:cNvPr id="3" name="Footer Placeholder 4">
            <a:extLst>
              <a:ext uri="{FF2B5EF4-FFF2-40B4-BE49-F238E27FC236}">
                <a16:creationId xmlns:a16="http://schemas.microsoft.com/office/drawing/2014/main" id="{C940632D-43B5-49D5-A9FA-F51BD80C77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802C2E-BED5-4F7C-B3AA-620230624B4D}"/>
              </a:ext>
            </a:extLst>
          </p:cNvPr>
          <p:cNvSpPr>
            <a:spLocks noGrp="1"/>
          </p:cNvSpPr>
          <p:nvPr>
            <p:ph type="sldNum" sz="quarter" idx="12"/>
          </p:nvPr>
        </p:nvSpPr>
        <p:spPr/>
        <p:txBody>
          <a:bodyPr/>
          <a:lstStyle>
            <a:lvl1pPr>
              <a:defRPr/>
            </a:lvl1pPr>
          </a:lstStyle>
          <a:p>
            <a:fld id="{770567E2-43D2-4F2A-B8D3-4223FAE7D1FB}" type="slidenum">
              <a:rPr lang="en-US" altLang="en-US"/>
              <a:pPr/>
              <a:t>‹#›</a:t>
            </a:fld>
            <a:endParaRPr lang="en-US" altLang="en-US"/>
          </a:p>
        </p:txBody>
      </p:sp>
    </p:spTree>
    <p:extLst>
      <p:ext uri="{BB962C8B-B14F-4D97-AF65-F5344CB8AC3E}">
        <p14:creationId xmlns:p14="http://schemas.microsoft.com/office/powerpoint/2010/main" val="259571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88E7391E-2E31-42BC-9221-A75B64D6159A}"/>
              </a:ext>
            </a:extLst>
          </p:cNvPr>
          <p:cNvSpPr>
            <a:spLocks noGrp="1"/>
          </p:cNvSpPr>
          <p:nvPr>
            <p:ph type="dt" sz="half" idx="10"/>
          </p:nvPr>
        </p:nvSpPr>
        <p:spPr/>
        <p:txBody>
          <a:bodyPr/>
          <a:lstStyle>
            <a:lvl1pPr>
              <a:defRPr/>
            </a:lvl1pPr>
          </a:lstStyle>
          <a:p>
            <a:fld id="{16C8FF84-CF95-4324-BD63-CD2A100B6F6D}" type="datetimeFigureOut">
              <a:rPr lang="en-US" altLang="en-US"/>
              <a:pPr/>
              <a:t>1/16/2026</a:t>
            </a:fld>
            <a:endParaRPr lang="en-US" altLang="en-US"/>
          </a:p>
        </p:txBody>
      </p:sp>
      <p:sp>
        <p:nvSpPr>
          <p:cNvPr id="6" name="Footer Placeholder 4">
            <a:extLst>
              <a:ext uri="{FF2B5EF4-FFF2-40B4-BE49-F238E27FC236}">
                <a16:creationId xmlns:a16="http://schemas.microsoft.com/office/drawing/2014/main" id="{B51FA185-74DE-4916-8437-E509E59F5F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3C6344-D71E-4DE6-91DF-3003C80D3B38}"/>
              </a:ext>
            </a:extLst>
          </p:cNvPr>
          <p:cNvSpPr>
            <a:spLocks noGrp="1"/>
          </p:cNvSpPr>
          <p:nvPr>
            <p:ph type="sldNum" sz="quarter" idx="12"/>
          </p:nvPr>
        </p:nvSpPr>
        <p:spPr/>
        <p:txBody>
          <a:bodyPr/>
          <a:lstStyle>
            <a:lvl1pPr>
              <a:defRPr/>
            </a:lvl1pPr>
          </a:lstStyle>
          <a:p>
            <a:fld id="{0CF53EA5-8F2A-4EA9-90C9-44ACCE9894CC}" type="slidenum">
              <a:rPr lang="en-US" altLang="en-US"/>
              <a:pPr/>
              <a:t>‹#›</a:t>
            </a:fld>
            <a:endParaRPr lang="en-US" altLang="en-US"/>
          </a:p>
        </p:txBody>
      </p:sp>
    </p:spTree>
    <p:extLst>
      <p:ext uri="{BB962C8B-B14F-4D97-AF65-F5344CB8AC3E}">
        <p14:creationId xmlns:p14="http://schemas.microsoft.com/office/powerpoint/2010/main" val="30952835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BB787293-8350-471C-94C2-B17F3663A5BC}"/>
              </a:ext>
            </a:extLst>
          </p:cNvPr>
          <p:cNvSpPr>
            <a:spLocks noGrp="1"/>
          </p:cNvSpPr>
          <p:nvPr>
            <p:ph type="dt" sz="half" idx="10"/>
          </p:nvPr>
        </p:nvSpPr>
        <p:spPr/>
        <p:txBody>
          <a:bodyPr/>
          <a:lstStyle>
            <a:lvl1pPr>
              <a:defRPr/>
            </a:lvl1pPr>
          </a:lstStyle>
          <a:p>
            <a:fld id="{1875E88B-CD74-452C-B761-613891A10EE3}" type="datetimeFigureOut">
              <a:rPr lang="en-US" altLang="en-US"/>
              <a:pPr/>
              <a:t>1/16/2026</a:t>
            </a:fld>
            <a:endParaRPr lang="en-US" altLang="en-US"/>
          </a:p>
        </p:txBody>
      </p:sp>
      <p:sp>
        <p:nvSpPr>
          <p:cNvPr id="6" name="Footer Placeholder 4">
            <a:extLst>
              <a:ext uri="{FF2B5EF4-FFF2-40B4-BE49-F238E27FC236}">
                <a16:creationId xmlns:a16="http://schemas.microsoft.com/office/drawing/2014/main" id="{C3B5442C-927B-43EC-9B40-B55C5FCF7E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1CD8-1347-4F4D-9D6D-119369ACFAA3}"/>
              </a:ext>
            </a:extLst>
          </p:cNvPr>
          <p:cNvSpPr>
            <a:spLocks noGrp="1"/>
          </p:cNvSpPr>
          <p:nvPr>
            <p:ph type="sldNum" sz="quarter" idx="12"/>
          </p:nvPr>
        </p:nvSpPr>
        <p:spPr/>
        <p:txBody>
          <a:bodyPr/>
          <a:lstStyle>
            <a:lvl1pPr>
              <a:defRPr/>
            </a:lvl1pPr>
          </a:lstStyle>
          <a:p>
            <a:fld id="{73681D83-1822-4480-AD41-A859202AC397}" type="slidenum">
              <a:rPr lang="en-US" altLang="en-US"/>
              <a:pPr/>
              <a:t>‹#›</a:t>
            </a:fld>
            <a:endParaRPr lang="en-US" altLang="en-US"/>
          </a:p>
        </p:txBody>
      </p:sp>
    </p:spTree>
    <p:extLst>
      <p:ext uri="{BB962C8B-B14F-4D97-AF65-F5344CB8AC3E}">
        <p14:creationId xmlns:p14="http://schemas.microsoft.com/office/powerpoint/2010/main" val="676602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7696200" y="2667000"/>
            <a:ext cx="6248400" cy="1524000"/>
          </a:xfrm>
        </p:spPr>
        <p:txBody>
          <a:bodyPr/>
          <a:lstStyle/>
          <a:p>
            <a:r>
              <a:rPr lang="en-US"/>
              <a:t>Click to edit Master title style</a:t>
            </a:r>
          </a:p>
        </p:txBody>
      </p:sp>
      <p:sp>
        <p:nvSpPr>
          <p:cNvPr id="3" name="Vertical Text Placeholder 2"/>
          <p:cNvSpPr>
            <a:spLocks noGrp="1"/>
          </p:cNvSpPr>
          <p:nvPr>
            <p:ph type="body" orient="vert" idx="1"/>
          </p:nvPr>
        </p:nvSpPr>
        <p:spPr>
          <a:xfrm>
            <a:off x="609600" y="304800"/>
            <a:ext cx="924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E4A6C-158B-4F67-8F08-169A06606D6C}"/>
              </a:ext>
            </a:extLst>
          </p:cNvPr>
          <p:cNvSpPr>
            <a:spLocks noGrp="1"/>
          </p:cNvSpPr>
          <p:nvPr>
            <p:ph type="dt" sz="half" idx="10"/>
          </p:nvPr>
        </p:nvSpPr>
        <p:spPr>
          <a:xfrm rot="5400000">
            <a:off x="129117" y="480484"/>
            <a:ext cx="838200" cy="486833"/>
          </a:xfrm>
        </p:spPr>
        <p:txBody>
          <a:bodyPr/>
          <a:lstStyle>
            <a:lvl1pPr>
              <a:defRPr/>
            </a:lvl1pPr>
          </a:lstStyle>
          <a:p>
            <a:fld id="{6E1D662F-58BC-451A-83D4-5FE8601EBB8A}"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B57CA064-54D6-4CB1-AFEE-99EC64209318}"/>
              </a:ext>
            </a:extLst>
          </p:cNvPr>
          <p:cNvSpPr>
            <a:spLocks noGrp="1"/>
          </p:cNvSpPr>
          <p:nvPr>
            <p:ph type="ftr" sz="quarter" idx="11"/>
          </p:nvPr>
        </p:nvSpPr>
        <p:spPr>
          <a:xfrm rot="5400000">
            <a:off x="-899583" y="2347384"/>
            <a:ext cx="2895600" cy="486833"/>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109F56-6DA7-405F-9ABB-342DF2253E60}"/>
              </a:ext>
            </a:extLst>
          </p:cNvPr>
          <p:cNvSpPr>
            <a:spLocks noGrp="1"/>
          </p:cNvSpPr>
          <p:nvPr>
            <p:ph type="sldNum" sz="quarter" idx="12"/>
          </p:nvPr>
        </p:nvSpPr>
        <p:spPr>
          <a:xfrm rot="5400000">
            <a:off x="11294533" y="5901267"/>
            <a:ext cx="838200" cy="465667"/>
          </a:xfrm>
        </p:spPr>
        <p:txBody>
          <a:bodyPr/>
          <a:lstStyle>
            <a:lvl1pPr>
              <a:defRPr/>
            </a:lvl1pPr>
          </a:lstStyle>
          <a:p>
            <a:fld id="{2094D85B-F2A4-41F8-B797-2728425D431C}" type="slidenum">
              <a:rPr lang="en-US" altLang="en-US"/>
              <a:pPr/>
              <a:t>‹#›</a:t>
            </a:fld>
            <a:endParaRPr lang="en-US" altLang="en-US"/>
          </a:p>
        </p:txBody>
      </p:sp>
    </p:spTree>
    <p:extLst>
      <p:ext uri="{BB962C8B-B14F-4D97-AF65-F5344CB8AC3E}">
        <p14:creationId xmlns:p14="http://schemas.microsoft.com/office/powerpoint/2010/main" val="1463824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56800" y="274637"/>
            <a:ext cx="1625600" cy="6278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8392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ECBEE-B5F5-4067-85DB-1E066998C709}"/>
              </a:ext>
            </a:extLst>
          </p:cNvPr>
          <p:cNvSpPr>
            <a:spLocks noGrp="1"/>
          </p:cNvSpPr>
          <p:nvPr>
            <p:ph type="dt" sz="half" idx="10"/>
          </p:nvPr>
        </p:nvSpPr>
        <p:spPr>
          <a:xfrm rot="5400000">
            <a:off x="129117" y="480484"/>
            <a:ext cx="838200" cy="486833"/>
          </a:xfrm>
        </p:spPr>
        <p:txBody>
          <a:bodyPr/>
          <a:lstStyle>
            <a:lvl1pPr>
              <a:defRPr/>
            </a:lvl1pPr>
          </a:lstStyle>
          <a:p>
            <a:fld id="{FEBD9EFB-074D-41CC-9A71-016FF92732FB}"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01B6847F-A1DF-4269-AC05-EE11DCEB5CA4}"/>
              </a:ext>
            </a:extLst>
          </p:cNvPr>
          <p:cNvSpPr>
            <a:spLocks noGrp="1"/>
          </p:cNvSpPr>
          <p:nvPr>
            <p:ph type="ftr" sz="quarter" idx="11"/>
          </p:nvPr>
        </p:nvSpPr>
        <p:spPr>
          <a:xfrm rot="5400000">
            <a:off x="-899583" y="2347384"/>
            <a:ext cx="2895600" cy="486833"/>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44827F-0316-4705-AD2F-4648B0CA2069}"/>
              </a:ext>
            </a:extLst>
          </p:cNvPr>
          <p:cNvSpPr>
            <a:spLocks noGrp="1"/>
          </p:cNvSpPr>
          <p:nvPr>
            <p:ph type="sldNum" sz="quarter" idx="12"/>
          </p:nvPr>
        </p:nvSpPr>
        <p:spPr>
          <a:xfrm rot="5400000">
            <a:off x="11294533" y="5901267"/>
            <a:ext cx="838200" cy="465667"/>
          </a:xfrm>
        </p:spPr>
        <p:txBody>
          <a:bodyPr/>
          <a:lstStyle>
            <a:lvl1pPr>
              <a:defRPr/>
            </a:lvl1pPr>
          </a:lstStyle>
          <a:p>
            <a:fld id="{8CC6799C-9683-49AD-B333-58D820738BDC}" type="slidenum">
              <a:rPr lang="en-US" altLang="en-US"/>
              <a:pPr/>
              <a:t>‹#›</a:t>
            </a:fld>
            <a:endParaRPr lang="en-US" altLang="en-US"/>
          </a:p>
        </p:txBody>
      </p:sp>
    </p:spTree>
    <p:extLst>
      <p:ext uri="{BB962C8B-B14F-4D97-AF65-F5344CB8AC3E}">
        <p14:creationId xmlns:p14="http://schemas.microsoft.com/office/powerpoint/2010/main" val="465697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2484-D42C-B049-BD13-BCA6A6F97898}"/>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CB7E16A-F057-964D-9FEC-8E6F9445359A}"/>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1EED3119-9C12-404D-B016-9D258CB7B1B6}"/>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5" name="Footer Placeholder 4">
            <a:extLst>
              <a:ext uri="{FF2B5EF4-FFF2-40B4-BE49-F238E27FC236}">
                <a16:creationId xmlns:a16="http://schemas.microsoft.com/office/drawing/2014/main" id="{ACDA39C3-40CA-E94C-AE7F-36FF149057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31724C-09DB-2144-B154-009B94007EE5}"/>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9080706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C54B-A8BF-1949-9546-B38EFD64701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89600A-33A9-D64E-9A66-92B0008547E9}"/>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B2AB8-154A-AD40-AD7F-BA003E14CCFB}"/>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5" name="Footer Placeholder 4">
            <a:extLst>
              <a:ext uri="{FF2B5EF4-FFF2-40B4-BE49-F238E27FC236}">
                <a16:creationId xmlns:a16="http://schemas.microsoft.com/office/drawing/2014/main" id="{96AA177F-29F7-1D4F-8931-BCF194DFA44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B1BF94-83D8-5646-84E8-A4B79FB847A7}"/>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373451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576D-865E-234C-AF24-09D11070F56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FCCE9E-B4A5-1E49-955C-9E65C1C1D592}"/>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4" name="Footer Placeholder 3">
            <a:extLst>
              <a:ext uri="{FF2B5EF4-FFF2-40B4-BE49-F238E27FC236}">
                <a16:creationId xmlns:a16="http://schemas.microsoft.com/office/drawing/2014/main" id="{7D6A9817-BE51-7245-91E9-4E36720B45D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75A52E-B59B-0947-A618-61A11DF52245}"/>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6325478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9A95-21F3-C646-9091-B2F676152AA8}"/>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6905CB7F-4AB2-C044-AFDE-04D20A3D1FC7}"/>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FB1603-126D-9C4E-8693-9C630842EC72}"/>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5" name="Footer Placeholder 4">
            <a:extLst>
              <a:ext uri="{FF2B5EF4-FFF2-40B4-BE49-F238E27FC236}">
                <a16:creationId xmlns:a16="http://schemas.microsoft.com/office/drawing/2014/main" id="{26099CEF-979E-CC40-90F4-092E638AED0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36CB9-65B9-A74F-B948-F5D21745E2FE}"/>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4308600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977A-0587-A14E-AB08-B8AC843743B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D13118-E3CF-3E48-8BC2-765206D08BA8}"/>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121B8B-661A-7542-91E9-48438268904C}"/>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CB8F33-DD28-AA47-BD43-CCB074C51738}"/>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6" name="Footer Placeholder 5">
            <a:extLst>
              <a:ext uri="{FF2B5EF4-FFF2-40B4-BE49-F238E27FC236}">
                <a16:creationId xmlns:a16="http://schemas.microsoft.com/office/drawing/2014/main" id="{A35943D7-A742-8840-8DF3-34CD89974A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860D5C-F9BB-9443-8B25-794540CC3835}"/>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9759469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5F88-9445-E349-BAB9-991DFC360F5E}"/>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D6B068-EC90-DB49-BD94-F4D75F15E8B2}"/>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826D32E-B2BA-DD46-A6E8-F6ED2FEF6D37}"/>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2A6CB6-0C9B-CB46-9CA9-DFFED610911D}"/>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4487DB1-D2A2-A149-8950-DA910FC650E6}"/>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79548-1736-3B49-9306-64829ED2D0AF}"/>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8" name="Footer Placeholder 7">
            <a:extLst>
              <a:ext uri="{FF2B5EF4-FFF2-40B4-BE49-F238E27FC236}">
                <a16:creationId xmlns:a16="http://schemas.microsoft.com/office/drawing/2014/main" id="{7F3D4E9D-48CD-D349-90A3-187D5E58416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E16E36-58FC-EF4A-B478-017975C18C60}"/>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424668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D3DE-9EF1-064E-B545-1312994F2A9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8D7F85-54F1-314A-A56D-A398801F4D4B}"/>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4" name="Footer Placeholder 3">
            <a:extLst>
              <a:ext uri="{FF2B5EF4-FFF2-40B4-BE49-F238E27FC236}">
                <a16:creationId xmlns:a16="http://schemas.microsoft.com/office/drawing/2014/main" id="{04692884-BEE5-CB49-B2E3-908A8B9E86D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11A64F8-C15E-7C46-B66F-1B4930FB7380}"/>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0242757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FE615-68BB-894B-B6D5-AFC304D2C6A1}"/>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3" name="Footer Placeholder 2">
            <a:extLst>
              <a:ext uri="{FF2B5EF4-FFF2-40B4-BE49-F238E27FC236}">
                <a16:creationId xmlns:a16="http://schemas.microsoft.com/office/drawing/2014/main" id="{1E4C6D6C-81A2-7740-9312-EFAB506451C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D8DC73-195E-1B4D-8B3E-4DA9F7D324BC}"/>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112498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CE2-A9DF-2B41-B2DE-03912D35586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022B054-BC9C-FD4E-BA1B-4CCA2828E3AC}"/>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AEA204-B26C-9E44-8F8F-D6F6919991B1}"/>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9F03AA1-77FF-5342-9022-5C00F5661110}"/>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6" name="Footer Placeholder 5">
            <a:extLst>
              <a:ext uri="{FF2B5EF4-FFF2-40B4-BE49-F238E27FC236}">
                <a16:creationId xmlns:a16="http://schemas.microsoft.com/office/drawing/2014/main" id="{8A5FC9D3-2D80-7648-96FA-7F19772AB11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3A0821-AE03-0E42-956D-98F580166DA7}"/>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8239761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AC82-DBA8-4047-AE32-EECE6514AF7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378E6EC5-FC68-124E-94E4-98E285A80B52}"/>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82789692-F210-B542-9956-23C4322D70AD}"/>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B33F2B4-A779-2441-9570-241EA76EC893}"/>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6" name="Footer Placeholder 5">
            <a:extLst>
              <a:ext uri="{FF2B5EF4-FFF2-40B4-BE49-F238E27FC236}">
                <a16:creationId xmlns:a16="http://schemas.microsoft.com/office/drawing/2014/main" id="{0207B13E-EA7E-224C-A185-CD3946711D1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36B60F-A790-1F43-9950-1ED13936E647}"/>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9913077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0F72-D0E1-F745-AA77-36969E04FB1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701605-75FC-354C-8D70-1FCBC11D0A1E}"/>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D0004-A6FB-A942-B7B9-E910772C67DB}"/>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5" name="Footer Placeholder 4">
            <a:extLst>
              <a:ext uri="{FF2B5EF4-FFF2-40B4-BE49-F238E27FC236}">
                <a16:creationId xmlns:a16="http://schemas.microsoft.com/office/drawing/2014/main" id="{D85CB254-4105-AC43-8A5E-A41EC4FD755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0EF3E7-7BEA-A443-A38F-A8C8DF5B1F13}"/>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2401569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5DC67F-5BFC-754E-843B-496D7862A6F5}"/>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589577-19E1-1B49-B2E6-4C4355831AF1}"/>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0CEC6-EE1E-DC45-9D94-A639F4191366}"/>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5" name="Footer Placeholder 4">
            <a:extLst>
              <a:ext uri="{FF2B5EF4-FFF2-40B4-BE49-F238E27FC236}">
                <a16:creationId xmlns:a16="http://schemas.microsoft.com/office/drawing/2014/main" id="{8189E106-2794-EF40-B6FF-CEA6778822D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32490-6B3C-4E47-A5E8-E866A6A48A31}"/>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2459437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EA3A-E99A-4443-A67A-B3591997A19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937B626-76A6-9644-8D2F-66E674949246}"/>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355B3A4B-8B4F-644B-A660-228CE46BAF3D}"/>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5" name="Footer Placeholder 4">
            <a:extLst>
              <a:ext uri="{FF2B5EF4-FFF2-40B4-BE49-F238E27FC236}">
                <a16:creationId xmlns:a16="http://schemas.microsoft.com/office/drawing/2014/main" id="{CFD72C58-7A61-6044-8763-FF00EB062A8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19D0F8-73AE-2A4F-8927-F5BCD6C9BDC5}"/>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839860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14CED-E364-2E44-9ED1-C0DDC83EAC84}"/>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3" name="Footer Placeholder 2">
            <a:extLst>
              <a:ext uri="{FF2B5EF4-FFF2-40B4-BE49-F238E27FC236}">
                <a16:creationId xmlns:a16="http://schemas.microsoft.com/office/drawing/2014/main" id="{ECB98C54-C8F9-E944-835E-DBB069F25A2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2BB1729-3235-334F-87B7-53685430553A}"/>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8621304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5778-FDEC-2342-8315-FB2C7B6D2D2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476D8-5648-CA4B-97D3-5D4F6BE9ED09}"/>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86222-3C92-1347-8E13-D3FBC1FD90A7}"/>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5" name="Footer Placeholder 4">
            <a:extLst>
              <a:ext uri="{FF2B5EF4-FFF2-40B4-BE49-F238E27FC236}">
                <a16:creationId xmlns:a16="http://schemas.microsoft.com/office/drawing/2014/main" id="{C24F3D11-B98E-8D4A-A3C5-B9CD834E49C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B87BE7-4A02-2D49-9AF0-5E68DB843659}"/>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9161349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136A-A74C-B043-90D7-29925DE7B28A}"/>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7A4EDC60-74DA-E341-9408-491531871E80}"/>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6816D4-8F1E-494E-90C0-A3C96E2EB951}"/>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5" name="Footer Placeholder 4">
            <a:extLst>
              <a:ext uri="{FF2B5EF4-FFF2-40B4-BE49-F238E27FC236}">
                <a16:creationId xmlns:a16="http://schemas.microsoft.com/office/drawing/2014/main" id="{99B8DC3D-4AC8-1A42-83AD-8BCE6B7C2ED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F7391C-09D9-994D-ACAF-B19B39DBA20E}"/>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834691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F3058-016B-5745-B812-505E80ACFCF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D7B328-1AF8-9D4F-924C-F2EED92D28C7}"/>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8E5DB7-E159-204A-AF63-E6E78E523D43}"/>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156C53-3E82-CA45-A8FC-869A2B8E9CBE}"/>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6" name="Footer Placeholder 5">
            <a:extLst>
              <a:ext uri="{FF2B5EF4-FFF2-40B4-BE49-F238E27FC236}">
                <a16:creationId xmlns:a16="http://schemas.microsoft.com/office/drawing/2014/main" id="{1F9E4129-A185-6A42-9CB1-7896FD7D062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A33188-A59B-584B-871C-AFA51D48CFF3}"/>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919444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8EE9-4467-D647-BAFA-A4488BE15770}"/>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88CBAF-9B8D-C24F-8CE9-B85214A7093C}"/>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4B79AF59-215D-124C-8C61-76C7CEBB003D}"/>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57AA1-486F-2E4F-A497-B8F849DD809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C2117863-CF71-E44F-B3CB-04D598D4C1B4}"/>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BEB9A2-A0F1-A94E-970E-3461CF2F0209}"/>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8" name="Footer Placeholder 7">
            <a:extLst>
              <a:ext uri="{FF2B5EF4-FFF2-40B4-BE49-F238E27FC236}">
                <a16:creationId xmlns:a16="http://schemas.microsoft.com/office/drawing/2014/main" id="{1A18BDF8-935C-9249-A307-57374D86455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516ECE3-A57D-4247-B576-DE1B66D65BFE}"/>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4796325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576D-865E-234C-AF24-09D11070F56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FCCE9E-B4A5-1E49-955C-9E65C1C1D592}"/>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4" name="Footer Placeholder 3">
            <a:extLst>
              <a:ext uri="{FF2B5EF4-FFF2-40B4-BE49-F238E27FC236}">
                <a16:creationId xmlns:a16="http://schemas.microsoft.com/office/drawing/2014/main" id="{7D6A9817-BE51-7245-91E9-4E36720B45D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75A52E-B59B-0947-A618-61A11DF52245}"/>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579190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14CED-E364-2E44-9ED1-C0DDC83EAC84}"/>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3" name="Footer Placeholder 2">
            <a:extLst>
              <a:ext uri="{FF2B5EF4-FFF2-40B4-BE49-F238E27FC236}">
                <a16:creationId xmlns:a16="http://schemas.microsoft.com/office/drawing/2014/main" id="{ECB98C54-C8F9-E944-835E-DBB069F25A2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2BB1729-3235-334F-87B7-53685430553A}"/>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2546240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2745-6754-B441-9021-4530318E2245}"/>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D322BA4-E4B2-8447-A1B0-7E0EFD76357B}"/>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03893-0CC8-E541-8E41-A835EF8D40D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4F1BA3F4-33EF-6147-BAB5-90742375CBFE}"/>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6" name="Footer Placeholder 5">
            <a:extLst>
              <a:ext uri="{FF2B5EF4-FFF2-40B4-BE49-F238E27FC236}">
                <a16:creationId xmlns:a16="http://schemas.microsoft.com/office/drawing/2014/main" id="{E4C1B6DC-742B-0544-9D58-E1C30A2AD29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01553E-A52C-AE47-82B9-16AB6AAB1DC2}"/>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5840060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FF03-6D5E-F34A-862A-DA791D050FC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2B16FDB-0826-D545-B4FA-EBE1B877CCA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4A0DC76E-095A-394D-96F7-50CC82BFBFCD}"/>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F68B4EDC-1297-564B-9225-BCBCDE5C30EB}"/>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6" name="Footer Placeholder 5">
            <a:extLst>
              <a:ext uri="{FF2B5EF4-FFF2-40B4-BE49-F238E27FC236}">
                <a16:creationId xmlns:a16="http://schemas.microsoft.com/office/drawing/2014/main" id="{9A3FE002-8DC7-FA48-BC80-D45AB09078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FA4EC1-E84C-6A41-ACB5-B349A31B8F5A}"/>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2397086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2A3D-DD51-7A47-BD23-BC60DDCC841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6B82E1-D0CD-C441-A58F-D21D39EDE025}"/>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29398-B685-A444-B1CA-8D8547A56321}"/>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5" name="Footer Placeholder 4">
            <a:extLst>
              <a:ext uri="{FF2B5EF4-FFF2-40B4-BE49-F238E27FC236}">
                <a16:creationId xmlns:a16="http://schemas.microsoft.com/office/drawing/2014/main" id="{4C75A793-68EE-D942-BE35-A68FB9B6C42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F9E193-4390-D543-B3F0-C7CAA99FE0DB}"/>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4568982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A7C0E6-0956-F443-8327-39E89EF49D99}"/>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AEB4A-1A47-494C-886F-16F5E4DD41AB}"/>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5A922-3E18-6F47-82D9-97AE8DC59E8B}"/>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5" name="Footer Placeholder 4">
            <a:extLst>
              <a:ext uri="{FF2B5EF4-FFF2-40B4-BE49-F238E27FC236}">
                <a16:creationId xmlns:a16="http://schemas.microsoft.com/office/drawing/2014/main" id="{DF732FC9-ABFA-FE47-B916-B6ABFC91915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C1810B-59A7-954A-BF0D-66ECEF54AC5C}"/>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799899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2745-6754-B441-9021-4530318E2245}"/>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D322BA4-E4B2-8447-A1B0-7E0EFD76357B}"/>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03893-0CC8-E541-8E41-A835EF8D40D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4F1BA3F4-33EF-6147-BAB5-90742375CBFE}"/>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6" name="Footer Placeholder 5">
            <a:extLst>
              <a:ext uri="{FF2B5EF4-FFF2-40B4-BE49-F238E27FC236}">
                <a16:creationId xmlns:a16="http://schemas.microsoft.com/office/drawing/2014/main" id="{E4C1B6DC-742B-0544-9D58-E1C30A2AD29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01553E-A52C-AE47-82B9-16AB6AAB1DC2}"/>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1509624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D2EF-1676-B74C-B483-2A6E50BC226A}"/>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345887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2484-D42C-B049-BD13-BCA6A6F97898}"/>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CB7E16A-F057-964D-9FEC-8E6F9445359A}"/>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1EED3119-9C12-404D-B016-9D258CB7B1B6}"/>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5" name="Footer Placeholder 4">
            <a:extLst>
              <a:ext uri="{FF2B5EF4-FFF2-40B4-BE49-F238E27FC236}">
                <a16:creationId xmlns:a16="http://schemas.microsoft.com/office/drawing/2014/main" id="{ACDA39C3-40CA-E94C-AE7F-36FF149057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31724C-09DB-2144-B154-009B94007EE5}"/>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038265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C54B-A8BF-1949-9546-B38EFD64701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89600A-33A9-D64E-9A66-92B0008547E9}"/>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B2AB8-154A-AD40-AD7F-BA003E14CCFB}"/>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5" name="Footer Placeholder 4">
            <a:extLst>
              <a:ext uri="{FF2B5EF4-FFF2-40B4-BE49-F238E27FC236}">
                <a16:creationId xmlns:a16="http://schemas.microsoft.com/office/drawing/2014/main" id="{96AA177F-29F7-1D4F-8931-BCF194DFA44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B1BF94-83D8-5646-84E8-A4B79FB847A7}"/>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41305213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9A95-21F3-C646-9091-B2F676152AA8}"/>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6905CB7F-4AB2-C044-AFDE-04D20A3D1FC7}"/>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FB1603-126D-9C4E-8693-9C630842EC72}"/>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5" name="Footer Placeholder 4">
            <a:extLst>
              <a:ext uri="{FF2B5EF4-FFF2-40B4-BE49-F238E27FC236}">
                <a16:creationId xmlns:a16="http://schemas.microsoft.com/office/drawing/2014/main" id="{26099CEF-979E-CC40-90F4-092E638AED0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36CB9-65B9-A74F-B948-F5D21745E2FE}"/>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8463907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977A-0587-A14E-AB08-B8AC843743B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D13118-E3CF-3E48-8BC2-765206D08BA8}"/>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121B8B-661A-7542-91E9-48438268904C}"/>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CB8F33-DD28-AA47-BD43-CCB074C51738}"/>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6" name="Footer Placeholder 5">
            <a:extLst>
              <a:ext uri="{FF2B5EF4-FFF2-40B4-BE49-F238E27FC236}">
                <a16:creationId xmlns:a16="http://schemas.microsoft.com/office/drawing/2014/main" id="{A35943D7-A742-8840-8DF3-34CD89974A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860D5C-F9BB-9443-8B25-794540CC3835}"/>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7149926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5F88-9445-E349-BAB9-991DFC360F5E}"/>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D6B068-EC90-DB49-BD94-F4D75F15E8B2}"/>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826D32E-B2BA-DD46-A6E8-F6ED2FEF6D37}"/>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2A6CB6-0C9B-CB46-9CA9-DFFED610911D}"/>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4487DB1-D2A2-A149-8950-DA910FC650E6}"/>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79548-1736-3B49-9306-64829ED2D0AF}"/>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8" name="Footer Placeholder 7">
            <a:extLst>
              <a:ext uri="{FF2B5EF4-FFF2-40B4-BE49-F238E27FC236}">
                <a16:creationId xmlns:a16="http://schemas.microsoft.com/office/drawing/2014/main" id="{7F3D4E9D-48CD-D349-90A3-187D5E58416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E16E36-58FC-EF4A-B478-017975C18C60}"/>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4926274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D3DE-9EF1-064E-B545-1312994F2A9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8D7F85-54F1-314A-A56D-A398801F4D4B}"/>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4" name="Footer Placeholder 3">
            <a:extLst>
              <a:ext uri="{FF2B5EF4-FFF2-40B4-BE49-F238E27FC236}">
                <a16:creationId xmlns:a16="http://schemas.microsoft.com/office/drawing/2014/main" id="{04692884-BEE5-CB49-B2E3-908A8B9E86D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11A64F8-C15E-7C46-B66F-1B4930FB7380}"/>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9727567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FE615-68BB-894B-B6D5-AFC304D2C6A1}"/>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3" name="Footer Placeholder 2">
            <a:extLst>
              <a:ext uri="{FF2B5EF4-FFF2-40B4-BE49-F238E27FC236}">
                <a16:creationId xmlns:a16="http://schemas.microsoft.com/office/drawing/2014/main" id="{1E4C6D6C-81A2-7740-9312-EFAB506451C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D8DC73-195E-1B4D-8B3E-4DA9F7D324BC}"/>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1756578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CE2-A9DF-2B41-B2DE-03912D35586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022B054-BC9C-FD4E-BA1B-4CCA2828E3AC}"/>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AEA204-B26C-9E44-8F8F-D6F6919991B1}"/>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9F03AA1-77FF-5342-9022-5C00F5661110}"/>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6" name="Footer Placeholder 5">
            <a:extLst>
              <a:ext uri="{FF2B5EF4-FFF2-40B4-BE49-F238E27FC236}">
                <a16:creationId xmlns:a16="http://schemas.microsoft.com/office/drawing/2014/main" id="{8A5FC9D3-2D80-7648-96FA-7F19772AB11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3A0821-AE03-0E42-956D-98F580166DA7}"/>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6452524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AC82-DBA8-4047-AE32-EECE6514AF7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378E6EC5-FC68-124E-94E4-98E285A80B52}"/>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82789692-F210-B542-9956-23C4322D70AD}"/>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B33F2B4-A779-2441-9570-241EA76EC893}"/>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6" name="Footer Placeholder 5">
            <a:extLst>
              <a:ext uri="{FF2B5EF4-FFF2-40B4-BE49-F238E27FC236}">
                <a16:creationId xmlns:a16="http://schemas.microsoft.com/office/drawing/2014/main" id="{0207B13E-EA7E-224C-A185-CD3946711D1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36B60F-A790-1F43-9950-1ED13936E647}"/>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602931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FF03-6D5E-F34A-862A-DA791D050FC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2B16FDB-0826-D545-B4FA-EBE1B877CCA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4A0DC76E-095A-394D-96F7-50CC82BFBFCD}"/>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F68B4EDC-1297-564B-9225-BCBCDE5C30EB}"/>
              </a:ext>
            </a:extLst>
          </p:cNvPr>
          <p:cNvSpPr>
            <a:spLocks noGrp="1"/>
          </p:cNvSpPr>
          <p:nvPr>
            <p:ph type="dt" sz="half" idx="10"/>
          </p:nvPr>
        </p:nvSpPr>
        <p:spPr>
          <a:xfrm>
            <a:off x="838200" y="6356351"/>
            <a:ext cx="2743200" cy="366183"/>
          </a:xfrm>
          <a:prstGeom prst="rect">
            <a:avLst/>
          </a:prstGeom>
        </p:spPr>
        <p:txBody>
          <a:bodyPr/>
          <a:lstStyle/>
          <a:p>
            <a:fld id="{41CC0949-DE8B-7D48-8F74-C3D0C44D36A8}" type="datetimeFigureOut">
              <a:rPr lang="en-US" smtClean="0"/>
              <a:t>1/16/2026</a:t>
            </a:fld>
            <a:endParaRPr lang="en-US"/>
          </a:p>
        </p:txBody>
      </p:sp>
      <p:sp>
        <p:nvSpPr>
          <p:cNvPr id="6" name="Footer Placeholder 5">
            <a:extLst>
              <a:ext uri="{FF2B5EF4-FFF2-40B4-BE49-F238E27FC236}">
                <a16:creationId xmlns:a16="http://schemas.microsoft.com/office/drawing/2014/main" id="{9A3FE002-8DC7-FA48-BC80-D45AB09078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FA4EC1-E84C-6A41-ACB5-B349A31B8F5A}"/>
              </a:ext>
            </a:extLst>
          </p:cNvPr>
          <p:cNvSpPr>
            <a:spLocks noGrp="1"/>
          </p:cNvSpPr>
          <p:nvPr>
            <p:ph type="sldNum" sz="quarter" idx="12"/>
          </p:nvPr>
        </p:nvSpPr>
        <p:spPr>
          <a:xfrm>
            <a:off x="8610600" y="6356351"/>
            <a:ext cx="2743200" cy="366183"/>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9145477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0F72-D0E1-F745-AA77-36969E04FB1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701605-75FC-354C-8D70-1FCBC11D0A1E}"/>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D0004-A6FB-A942-B7B9-E910772C67DB}"/>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5" name="Footer Placeholder 4">
            <a:extLst>
              <a:ext uri="{FF2B5EF4-FFF2-40B4-BE49-F238E27FC236}">
                <a16:creationId xmlns:a16="http://schemas.microsoft.com/office/drawing/2014/main" id="{D85CB254-4105-AC43-8A5E-A41EC4FD755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0EF3E7-7BEA-A443-A38F-A8C8DF5B1F13}"/>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9551873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5DC67F-5BFC-754E-843B-496D7862A6F5}"/>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589577-19E1-1B49-B2E6-4C4355831AF1}"/>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0CEC6-EE1E-DC45-9D94-A639F4191366}"/>
              </a:ext>
            </a:extLst>
          </p:cNvPr>
          <p:cNvSpPr>
            <a:spLocks noGrp="1"/>
          </p:cNvSpPr>
          <p:nvPr>
            <p:ph type="dt" sz="half" idx="10"/>
          </p:nvPr>
        </p:nvSpPr>
        <p:spPr>
          <a:xfrm>
            <a:off x="838200" y="6356351"/>
            <a:ext cx="2743200" cy="366183"/>
          </a:xfrm>
          <a:prstGeom prst="rect">
            <a:avLst/>
          </a:prstGeom>
        </p:spPr>
        <p:txBody>
          <a:bodyPr/>
          <a:lstStyle/>
          <a:p>
            <a:fld id="{1A70EABF-C3C4-3245-B8D6-BB74895B2686}" type="datetimeFigureOut">
              <a:rPr lang="en-US" smtClean="0"/>
              <a:t>1/16/2026</a:t>
            </a:fld>
            <a:endParaRPr lang="en-US"/>
          </a:p>
        </p:txBody>
      </p:sp>
      <p:sp>
        <p:nvSpPr>
          <p:cNvPr id="5" name="Footer Placeholder 4">
            <a:extLst>
              <a:ext uri="{FF2B5EF4-FFF2-40B4-BE49-F238E27FC236}">
                <a16:creationId xmlns:a16="http://schemas.microsoft.com/office/drawing/2014/main" id="{8189E106-2794-EF40-B6FF-CEA6778822D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32490-6B3C-4E47-A5E8-E866A6A48A31}"/>
              </a:ext>
            </a:extLst>
          </p:cNvPr>
          <p:cNvSpPr>
            <a:spLocks noGrp="1"/>
          </p:cNvSpPr>
          <p:nvPr>
            <p:ph type="sldNum" sz="quarter" idx="12"/>
          </p:nvPr>
        </p:nvSpPr>
        <p:spPr>
          <a:xfrm>
            <a:off x="8610600" y="6356351"/>
            <a:ext cx="2743200" cy="366183"/>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204894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7.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8.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9.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174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B7B4BA-CC2B-4D21-A9FC-8EC04D4E893F}"/>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B5FB2E6-89E0-422A-B016-ACB09CEA1A8D}"/>
              </a:ext>
            </a:extLst>
          </p:cNvPr>
          <p:cNvSpPr>
            <a:spLocks noGrp="1"/>
          </p:cNvSpPr>
          <p:nvPr>
            <p:ph type="body" idx="1"/>
          </p:nvPr>
        </p:nvSpPr>
        <p:spPr bwMode="auto">
          <a:xfrm>
            <a:off x="609600" y="1600201"/>
            <a:ext cx="10972800" cy="38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E2B3B4E-7317-4EC7-8FA4-135E62494000}"/>
              </a:ext>
            </a:extLst>
          </p:cNvPr>
          <p:cNvSpPr>
            <a:spLocks noGrp="1"/>
          </p:cNvSpPr>
          <p:nvPr>
            <p:ph type="dt" sz="half" idx="2"/>
          </p:nvPr>
        </p:nvSpPr>
        <p:spPr>
          <a:xfrm>
            <a:off x="609600" y="6324600"/>
            <a:ext cx="1219200" cy="397933"/>
          </a:xfrm>
          <a:prstGeom prst="rect">
            <a:avLst/>
          </a:prstGeom>
        </p:spPr>
        <p:txBody>
          <a:bodyPr vert="horz" wrap="square" lIns="91440" tIns="45720" rIns="91440" bIns="45720" numCol="1" anchor="ctr" anchorCtr="0" compatLnSpc="1">
            <a:prstTxWarp prst="textNoShape">
              <a:avLst/>
            </a:prstTxWarp>
          </a:bodyPr>
          <a:lstStyle>
            <a:lvl1pPr>
              <a:defRPr sz="1600">
                <a:solidFill>
                  <a:srgbClr val="8990A2"/>
                </a:solidFill>
                <a:cs typeface="Arial" panose="020B0604020202020204" pitchFamily="34" charset="0"/>
              </a:defRPr>
            </a:lvl1pPr>
          </a:lstStyle>
          <a:p>
            <a:fld id="{FACF4119-86F6-4909-BAA9-C065A8D9288C}"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5DB98A6B-9C7C-41E0-9186-2C4B3671B495}"/>
              </a:ext>
            </a:extLst>
          </p:cNvPr>
          <p:cNvSpPr>
            <a:spLocks noGrp="1"/>
          </p:cNvSpPr>
          <p:nvPr>
            <p:ph type="ftr" sz="quarter" idx="3"/>
          </p:nvPr>
        </p:nvSpPr>
        <p:spPr>
          <a:xfrm>
            <a:off x="1828800" y="6324600"/>
            <a:ext cx="3860800" cy="39793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4BA860-607A-4A4A-88AC-D23B18826B35}"/>
              </a:ext>
            </a:extLst>
          </p:cNvPr>
          <p:cNvSpPr>
            <a:spLocks noGrp="1"/>
          </p:cNvSpPr>
          <p:nvPr>
            <p:ph type="sldNum" sz="quarter" idx="4"/>
          </p:nvPr>
        </p:nvSpPr>
        <p:spPr>
          <a:xfrm>
            <a:off x="10871200" y="152400"/>
            <a:ext cx="1117600" cy="349251"/>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90A2"/>
                </a:solidFill>
                <a:cs typeface="Arial" panose="020B0604020202020204" pitchFamily="34" charset="0"/>
              </a:defRPr>
            </a:lvl1pPr>
          </a:lstStyle>
          <a:p>
            <a:fld id="{FA35EBE1-9EEA-4910-9E30-BEF4A4B3DCED}" type="slidenum">
              <a:rPr lang="en-US" altLang="en-US"/>
              <a:pPr/>
              <a:t>‹#›</a:t>
            </a:fld>
            <a:endParaRPr lang="en-US" altLang="en-US"/>
          </a:p>
        </p:txBody>
      </p:sp>
    </p:spTree>
    <p:extLst>
      <p:ext uri="{BB962C8B-B14F-4D97-AF65-F5344CB8AC3E}">
        <p14:creationId xmlns:p14="http://schemas.microsoft.com/office/powerpoint/2010/main" val="310165712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82" r:id="rId12"/>
  </p:sldLayoutIdLst>
  <p:txStyles>
    <p:titleStyle>
      <a:lvl1pPr algn="ctr" rtl="0" eaLnBrk="0" fontAlgn="base" hangingPunct="0">
        <a:spcBef>
          <a:spcPct val="0"/>
        </a:spcBef>
        <a:spcAft>
          <a:spcPct val="0"/>
        </a:spcAft>
        <a:defRPr sz="4800" b="1" i="0" kern="1200">
          <a:solidFill>
            <a:srgbClr val="00386B"/>
          </a:solidFill>
          <a:latin typeface="Avenir Heavy" panose="02000503020000020003" pitchFamily="2" charset="0"/>
          <a:ea typeface="MS PGothic" panose="020B0600070205080204" pitchFamily="34" charset="-128"/>
          <a:cs typeface="Gotham Medium" pitchFamily="2" charset="0"/>
        </a:defRPr>
      </a:lvl1pPr>
      <a:lvl2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1"/>
          </a:solidFill>
          <a:latin typeface="Garamond" charset="0"/>
          <a:ea typeface="ＭＳ Ｐゴシック" charset="0"/>
        </a:defRPr>
      </a:lvl6pPr>
      <a:lvl7pPr marL="1219170" algn="ctr" rtl="0" fontAlgn="base">
        <a:spcBef>
          <a:spcPct val="0"/>
        </a:spcBef>
        <a:spcAft>
          <a:spcPct val="0"/>
        </a:spcAft>
        <a:defRPr sz="5867">
          <a:solidFill>
            <a:schemeClr val="tx1"/>
          </a:solidFill>
          <a:latin typeface="Garamond" charset="0"/>
          <a:ea typeface="ＭＳ Ｐゴシック" charset="0"/>
        </a:defRPr>
      </a:lvl7pPr>
      <a:lvl8pPr marL="1828754" algn="ctr" rtl="0" fontAlgn="base">
        <a:spcBef>
          <a:spcPct val="0"/>
        </a:spcBef>
        <a:spcAft>
          <a:spcPct val="0"/>
        </a:spcAft>
        <a:defRPr sz="5867">
          <a:solidFill>
            <a:schemeClr val="tx1"/>
          </a:solidFill>
          <a:latin typeface="Garamond" charset="0"/>
          <a:ea typeface="ＭＳ Ｐゴシック" charset="0"/>
        </a:defRPr>
      </a:lvl8pPr>
      <a:lvl9pPr marL="2438339" algn="ctr" rtl="0" fontAlgn="base">
        <a:spcBef>
          <a:spcPct val="0"/>
        </a:spcBef>
        <a:spcAft>
          <a:spcPct val="0"/>
        </a:spcAft>
        <a:defRPr sz="5867">
          <a:solidFill>
            <a:schemeClr val="tx1"/>
          </a:solidFill>
          <a:latin typeface="Garamond" charset="0"/>
          <a:ea typeface="ＭＳ Ｐゴシック"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Avenir Book" panose="02000503020000020003" pitchFamily="2" charset="0"/>
          <a:ea typeface="MS PGothic" panose="020B0600070205080204" pitchFamily="34" charset="-128"/>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Avenir Book" panose="02000503020000020003" pitchFamily="2" charset="0"/>
          <a:ea typeface="MS PGothic" panose="020B0600070205080204" pitchFamily="34" charset="-128"/>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Avenir Book" panose="02000503020000020003" pitchFamily="2" charset="0"/>
          <a:ea typeface="MS PGothic" panose="020B0600070205080204" pitchFamily="34" charset="-128"/>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B7B4BA-CC2B-4D21-A9FC-8EC04D4E893F}"/>
              </a:ext>
            </a:extLst>
          </p:cNvPr>
          <p:cNvSpPr>
            <a:spLocks noGrp="1"/>
          </p:cNvSpPr>
          <p:nvPr>
            <p:ph type="title"/>
          </p:nvPr>
        </p:nvSpPr>
        <p:spPr bwMode="auto">
          <a:xfrm>
            <a:off x="2248930" y="275167"/>
            <a:ext cx="933347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B5FB2E6-89E0-422A-B016-ACB09CEA1A8D}"/>
              </a:ext>
            </a:extLst>
          </p:cNvPr>
          <p:cNvSpPr>
            <a:spLocks noGrp="1"/>
          </p:cNvSpPr>
          <p:nvPr>
            <p:ph type="body" idx="1"/>
          </p:nvPr>
        </p:nvSpPr>
        <p:spPr bwMode="auto">
          <a:xfrm>
            <a:off x="609600" y="1600201"/>
            <a:ext cx="10972800" cy="38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E2B3B4E-7317-4EC7-8FA4-135E62494000}"/>
              </a:ext>
            </a:extLst>
          </p:cNvPr>
          <p:cNvSpPr>
            <a:spLocks noGrp="1"/>
          </p:cNvSpPr>
          <p:nvPr>
            <p:ph type="dt" sz="half" idx="2"/>
          </p:nvPr>
        </p:nvSpPr>
        <p:spPr>
          <a:xfrm>
            <a:off x="609600" y="6324600"/>
            <a:ext cx="1219200" cy="397933"/>
          </a:xfrm>
          <a:prstGeom prst="rect">
            <a:avLst/>
          </a:prstGeom>
        </p:spPr>
        <p:txBody>
          <a:bodyPr vert="horz" wrap="square" lIns="91440" tIns="45720" rIns="91440" bIns="45720" numCol="1" anchor="ctr" anchorCtr="0" compatLnSpc="1">
            <a:prstTxWarp prst="textNoShape">
              <a:avLst/>
            </a:prstTxWarp>
          </a:bodyPr>
          <a:lstStyle>
            <a:lvl1pPr>
              <a:defRPr sz="1600">
                <a:solidFill>
                  <a:srgbClr val="8990A2"/>
                </a:solidFill>
                <a:cs typeface="Arial" panose="020B0604020202020204" pitchFamily="34" charset="0"/>
              </a:defRPr>
            </a:lvl1pPr>
          </a:lstStyle>
          <a:p>
            <a:fld id="{FACF4119-86F6-4909-BAA9-C065A8D9288C}"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5DB98A6B-9C7C-41E0-9186-2C4B3671B495}"/>
              </a:ext>
            </a:extLst>
          </p:cNvPr>
          <p:cNvSpPr>
            <a:spLocks noGrp="1"/>
          </p:cNvSpPr>
          <p:nvPr>
            <p:ph type="ftr" sz="quarter" idx="3"/>
          </p:nvPr>
        </p:nvSpPr>
        <p:spPr>
          <a:xfrm>
            <a:off x="1828800" y="6324600"/>
            <a:ext cx="3860800" cy="39793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4BA860-607A-4A4A-88AC-D23B18826B35}"/>
              </a:ext>
            </a:extLst>
          </p:cNvPr>
          <p:cNvSpPr>
            <a:spLocks noGrp="1"/>
          </p:cNvSpPr>
          <p:nvPr>
            <p:ph type="sldNum" sz="quarter" idx="4"/>
          </p:nvPr>
        </p:nvSpPr>
        <p:spPr>
          <a:xfrm>
            <a:off x="10871200" y="152400"/>
            <a:ext cx="1117600" cy="349251"/>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90A2"/>
                </a:solidFill>
                <a:cs typeface="Arial" panose="020B0604020202020204" pitchFamily="34" charset="0"/>
              </a:defRPr>
            </a:lvl1pPr>
          </a:lstStyle>
          <a:p>
            <a:fld id="{FA35EBE1-9EEA-4910-9E30-BEF4A4B3DCED}" type="slidenum">
              <a:rPr lang="en-US" altLang="en-US"/>
              <a:pPr/>
              <a:t>‹#›</a:t>
            </a:fld>
            <a:endParaRPr lang="en-US" altLang="en-US"/>
          </a:p>
        </p:txBody>
      </p:sp>
    </p:spTree>
    <p:extLst>
      <p:ext uri="{BB962C8B-B14F-4D97-AF65-F5344CB8AC3E}">
        <p14:creationId xmlns:p14="http://schemas.microsoft.com/office/powerpoint/2010/main" val="144397276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eaLnBrk="0" fontAlgn="base" hangingPunct="0">
        <a:spcBef>
          <a:spcPct val="0"/>
        </a:spcBef>
        <a:spcAft>
          <a:spcPct val="0"/>
        </a:spcAft>
        <a:defRPr sz="4800" b="1" i="0" kern="1200">
          <a:solidFill>
            <a:srgbClr val="00386B"/>
          </a:solidFill>
          <a:latin typeface="Avenir Heavy" panose="02000503020000020003" pitchFamily="2" charset="0"/>
          <a:ea typeface="MS PGothic" panose="020B0600070205080204" pitchFamily="34" charset="-128"/>
          <a:cs typeface="Gotham Medium" pitchFamily="2" charset="0"/>
        </a:defRPr>
      </a:lvl1pPr>
      <a:lvl2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1"/>
          </a:solidFill>
          <a:latin typeface="Garamond" charset="0"/>
          <a:ea typeface="ＭＳ Ｐゴシック" charset="0"/>
        </a:defRPr>
      </a:lvl6pPr>
      <a:lvl7pPr marL="1219170" algn="ctr" rtl="0" fontAlgn="base">
        <a:spcBef>
          <a:spcPct val="0"/>
        </a:spcBef>
        <a:spcAft>
          <a:spcPct val="0"/>
        </a:spcAft>
        <a:defRPr sz="5867">
          <a:solidFill>
            <a:schemeClr val="tx1"/>
          </a:solidFill>
          <a:latin typeface="Garamond" charset="0"/>
          <a:ea typeface="ＭＳ Ｐゴシック" charset="0"/>
        </a:defRPr>
      </a:lvl7pPr>
      <a:lvl8pPr marL="1828754" algn="ctr" rtl="0" fontAlgn="base">
        <a:spcBef>
          <a:spcPct val="0"/>
        </a:spcBef>
        <a:spcAft>
          <a:spcPct val="0"/>
        </a:spcAft>
        <a:defRPr sz="5867">
          <a:solidFill>
            <a:schemeClr val="tx1"/>
          </a:solidFill>
          <a:latin typeface="Garamond" charset="0"/>
          <a:ea typeface="ＭＳ Ｐゴシック" charset="0"/>
        </a:defRPr>
      </a:lvl8pPr>
      <a:lvl9pPr marL="2438339" algn="ctr" rtl="0" fontAlgn="base">
        <a:spcBef>
          <a:spcPct val="0"/>
        </a:spcBef>
        <a:spcAft>
          <a:spcPct val="0"/>
        </a:spcAft>
        <a:defRPr sz="5867">
          <a:solidFill>
            <a:schemeClr val="tx1"/>
          </a:solidFill>
          <a:latin typeface="Garamond" charset="0"/>
          <a:ea typeface="ＭＳ Ｐゴシック"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Avenir Book" panose="02000503020000020003" pitchFamily="2" charset="0"/>
          <a:ea typeface="MS PGothic" panose="020B0600070205080204" pitchFamily="34" charset="-128"/>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Avenir Book" panose="02000503020000020003" pitchFamily="2" charset="0"/>
          <a:ea typeface="MS PGothic" panose="020B0600070205080204" pitchFamily="34" charset="-128"/>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Avenir Book" panose="02000503020000020003" pitchFamily="2" charset="0"/>
          <a:ea typeface="MS PGothic" panose="020B0600070205080204" pitchFamily="34" charset="-128"/>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B7B4BA-CC2B-4D21-A9FC-8EC04D4E893F}"/>
              </a:ext>
            </a:extLst>
          </p:cNvPr>
          <p:cNvSpPr>
            <a:spLocks noGrp="1"/>
          </p:cNvSpPr>
          <p:nvPr>
            <p:ph type="title"/>
          </p:nvPr>
        </p:nvSpPr>
        <p:spPr bwMode="auto">
          <a:xfrm>
            <a:off x="2248930" y="275167"/>
            <a:ext cx="933347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B5FB2E6-89E0-422A-B016-ACB09CEA1A8D}"/>
              </a:ext>
            </a:extLst>
          </p:cNvPr>
          <p:cNvSpPr>
            <a:spLocks noGrp="1"/>
          </p:cNvSpPr>
          <p:nvPr>
            <p:ph type="body" idx="1"/>
          </p:nvPr>
        </p:nvSpPr>
        <p:spPr bwMode="auto">
          <a:xfrm>
            <a:off x="609600" y="1600201"/>
            <a:ext cx="10972800" cy="38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E2B3B4E-7317-4EC7-8FA4-135E62494000}"/>
              </a:ext>
            </a:extLst>
          </p:cNvPr>
          <p:cNvSpPr>
            <a:spLocks noGrp="1"/>
          </p:cNvSpPr>
          <p:nvPr>
            <p:ph type="dt" sz="half" idx="2"/>
          </p:nvPr>
        </p:nvSpPr>
        <p:spPr>
          <a:xfrm>
            <a:off x="609600" y="6324600"/>
            <a:ext cx="1219200" cy="397933"/>
          </a:xfrm>
          <a:prstGeom prst="rect">
            <a:avLst/>
          </a:prstGeom>
        </p:spPr>
        <p:txBody>
          <a:bodyPr vert="horz" wrap="square" lIns="91440" tIns="45720" rIns="91440" bIns="45720" numCol="1" anchor="ctr" anchorCtr="0" compatLnSpc="1">
            <a:prstTxWarp prst="textNoShape">
              <a:avLst/>
            </a:prstTxWarp>
          </a:bodyPr>
          <a:lstStyle>
            <a:lvl1pPr>
              <a:defRPr sz="1600">
                <a:solidFill>
                  <a:srgbClr val="8990A2"/>
                </a:solidFill>
                <a:cs typeface="Arial" panose="020B0604020202020204" pitchFamily="34" charset="0"/>
              </a:defRPr>
            </a:lvl1pPr>
          </a:lstStyle>
          <a:p>
            <a:fld id="{FACF4119-86F6-4909-BAA9-C065A8D9288C}"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5DB98A6B-9C7C-41E0-9186-2C4B3671B495}"/>
              </a:ext>
            </a:extLst>
          </p:cNvPr>
          <p:cNvSpPr>
            <a:spLocks noGrp="1"/>
          </p:cNvSpPr>
          <p:nvPr>
            <p:ph type="ftr" sz="quarter" idx="3"/>
          </p:nvPr>
        </p:nvSpPr>
        <p:spPr>
          <a:xfrm>
            <a:off x="1828800" y="6324600"/>
            <a:ext cx="3860800" cy="39793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4BA860-607A-4A4A-88AC-D23B18826B35}"/>
              </a:ext>
            </a:extLst>
          </p:cNvPr>
          <p:cNvSpPr>
            <a:spLocks noGrp="1"/>
          </p:cNvSpPr>
          <p:nvPr>
            <p:ph type="sldNum" sz="quarter" idx="4"/>
          </p:nvPr>
        </p:nvSpPr>
        <p:spPr>
          <a:xfrm>
            <a:off x="10871200" y="152400"/>
            <a:ext cx="1117600" cy="349251"/>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90A2"/>
                </a:solidFill>
                <a:cs typeface="Arial" panose="020B0604020202020204" pitchFamily="34" charset="0"/>
              </a:defRPr>
            </a:lvl1pPr>
          </a:lstStyle>
          <a:p>
            <a:fld id="{FA35EBE1-9EEA-4910-9E30-BEF4A4B3DCED}" type="slidenum">
              <a:rPr lang="en-US" altLang="en-US"/>
              <a:pPr/>
              <a:t>‹#›</a:t>
            </a:fld>
            <a:endParaRPr lang="en-US" altLang="en-US"/>
          </a:p>
        </p:txBody>
      </p:sp>
    </p:spTree>
    <p:extLst>
      <p:ext uri="{BB962C8B-B14F-4D97-AF65-F5344CB8AC3E}">
        <p14:creationId xmlns:p14="http://schemas.microsoft.com/office/powerpoint/2010/main" val="5050731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eaLnBrk="0" fontAlgn="base" hangingPunct="0">
        <a:spcBef>
          <a:spcPct val="0"/>
        </a:spcBef>
        <a:spcAft>
          <a:spcPct val="0"/>
        </a:spcAft>
        <a:defRPr sz="4800" b="1" i="0" kern="1200">
          <a:solidFill>
            <a:srgbClr val="00386B"/>
          </a:solidFill>
          <a:latin typeface="Avenir Heavy" panose="02000503020000020003" pitchFamily="2" charset="0"/>
          <a:ea typeface="MS PGothic" panose="020B0600070205080204" pitchFamily="34" charset="-128"/>
          <a:cs typeface="Gotham Medium" pitchFamily="2" charset="0"/>
        </a:defRPr>
      </a:lvl1pPr>
      <a:lvl2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1"/>
          </a:solidFill>
          <a:latin typeface="Garamond" charset="0"/>
          <a:ea typeface="ＭＳ Ｐゴシック" charset="0"/>
        </a:defRPr>
      </a:lvl6pPr>
      <a:lvl7pPr marL="1219170" algn="ctr" rtl="0" fontAlgn="base">
        <a:spcBef>
          <a:spcPct val="0"/>
        </a:spcBef>
        <a:spcAft>
          <a:spcPct val="0"/>
        </a:spcAft>
        <a:defRPr sz="5867">
          <a:solidFill>
            <a:schemeClr val="tx1"/>
          </a:solidFill>
          <a:latin typeface="Garamond" charset="0"/>
          <a:ea typeface="ＭＳ Ｐゴシック" charset="0"/>
        </a:defRPr>
      </a:lvl7pPr>
      <a:lvl8pPr marL="1828754" algn="ctr" rtl="0" fontAlgn="base">
        <a:spcBef>
          <a:spcPct val="0"/>
        </a:spcBef>
        <a:spcAft>
          <a:spcPct val="0"/>
        </a:spcAft>
        <a:defRPr sz="5867">
          <a:solidFill>
            <a:schemeClr val="tx1"/>
          </a:solidFill>
          <a:latin typeface="Garamond" charset="0"/>
          <a:ea typeface="ＭＳ Ｐゴシック" charset="0"/>
        </a:defRPr>
      </a:lvl8pPr>
      <a:lvl9pPr marL="2438339" algn="ctr" rtl="0" fontAlgn="base">
        <a:spcBef>
          <a:spcPct val="0"/>
        </a:spcBef>
        <a:spcAft>
          <a:spcPct val="0"/>
        </a:spcAft>
        <a:defRPr sz="5867">
          <a:solidFill>
            <a:schemeClr val="tx1"/>
          </a:solidFill>
          <a:latin typeface="Garamond" charset="0"/>
          <a:ea typeface="ＭＳ Ｐゴシック"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Avenir Book" panose="02000503020000020003" pitchFamily="2" charset="0"/>
          <a:ea typeface="MS PGothic" panose="020B0600070205080204" pitchFamily="34" charset="-128"/>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Avenir Book" panose="02000503020000020003" pitchFamily="2" charset="0"/>
          <a:ea typeface="MS PGothic" panose="020B0600070205080204" pitchFamily="34" charset="-128"/>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Avenir Book" panose="02000503020000020003" pitchFamily="2" charset="0"/>
          <a:ea typeface="MS PGothic" panose="020B0600070205080204" pitchFamily="34" charset="-128"/>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B7B4BA-CC2B-4D21-A9FC-8EC04D4E893F}"/>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B5FB2E6-89E0-422A-B016-ACB09CEA1A8D}"/>
              </a:ext>
            </a:extLst>
          </p:cNvPr>
          <p:cNvSpPr>
            <a:spLocks noGrp="1"/>
          </p:cNvSpPr>
          <p:nvPr>
            <p:ph type="body" idx="1"/>
          </p:nvPr>
        </p:nvSpPr>
        <p:spPr bwMode="auto">
          <a:xfrm>
            <a:off x="609600" y="1600201"/>
            <a:ext cx="10972800" cy="380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E2B3B4E-7317-4EC7-8FA4-135E62494000}"/>
              </a:ext>
            </a:extLst>
          </p:cNvPr>
          <p:cNvSpPr>
            <a:spLocks noGrp="1"/>
          </p:cNvSpPr>
          <p:nvPr>
            <p:ph type="dt" sz="half" idx="2"/>
          </p:nvPr>
        </p:nvSpPr>
        <p:spPr>
          <a:xfrm>
            <a:off x="609600" y="6324600"/>
            <a:ext cx="1219200" cy="397933"/>
          </a:xfrm>
          <a:prstGeom prst="rect">
            <a:avLst/>
          </a:prstGeom>
        </p:spPr>
        <p:txBody>
          <a:bodyPr vert="horz" wrap="square" lIns="91440" tIns="45720" rIns="91440" bIns="45720" numCol="1" anchor="ctr" anchorCtr="0" compatLnSpc="1">
            <a:prstTxWarp prst="textNoShape">
              <a:avLst/>
            </a:prstTxWarp>
          </a:bodyPr>
          <a:lstStyle>
            <a:lvl1pPr>
              <a:defRPr sz="1600">
                <a:solidFill>
                  <a:srgbClr val="8990A2"/>
                </a:solidFill>
                <a:cs typeface="Arial" panose="020B0604020202020204" pitchFamily="34" charset="0"/>
              </a:defRPr>
            </a:lvl1pPr>
          </a:lstStyle>
          <a:p>
            <a:fld id="{FACF4119-86F6-4909-BAA9-C065A8D9288C}" type="datetimeFigureOut">
              <a:rPr lang="en-US" altLang="en-US"/>
              <a:pPr/>
              <a:t>1/16/2026</a:t>
            </a:fld>
            <a:endParaRPr lang="en-US" altLang="en-US"/>
          </a:p>
        </p:txBody>
      </p:sp>
      <p:sp>
        <p:nvSpPr>
          <p:cNvPr id="5" name="Footer Placeholder 4">
            <a:extLst>
              <a:ext uri="{FF2B5EF4-FFF2-40B4-BE49-F238E27FC236}">
                <a16:creationId xmlns:a16="http://schemas.microsoft.com/office/drawing/2014/main" id="{5DB98A6B-9C7C-41E0-9186-2C4B3671B495}"/>
              </a:ext>
            </a:extLst>
          </p:cNvPr>
          <p:cNvSpPr>
            <a:spLocks noGrp="1"/>
          </p:cNvSpPr>
          <p:nvPr>
            <p:ph type="ftr" sz="quarter" idx="3"/>
          </p:nvPr>
        </p:nvSpPr>
        <p:spPr>
          <a:xfrm>
            <a:off x="1828800" y="6324600"/>
            <a:ext cx="3860800" cy="39793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4BA860-607A-4A4A-88AC-D23B18826B35}"/>
              </a:ext>
            </a:extLst>
          </p:cNvPr>
          <p:cNvSpPr>
            <a:spLocks noGrp="1"/>
          </p:cNvSpPr>
          <p:nvPr>
            <p:ph type="sldNum" sz="quarter" idx="4"/>
          </p:nvPr>
        </p:nvSpPr>
        <p:spPr>
          <a:xfrm>
            <a:off x="10871200" y="152400"/>
            <a:ext cx="1117600" cy="349251"/>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90A2"/>
                </a:solidFill>
                <a:cs typeface="Arial" panose="020B0604020202020204" pitchFamily="34" charset="0"/>
              </a:defRPr>
            </a:lvl1pPr>
          </a:lstStyle>
          <a:p>
            <a:fld id="{FA35EBE1-9EEA-4910-9E30-BEF4A4B3DCED}" type="slidenum">
              <a:rPr lang="en-US" altLang="en-US"/>
              <a:pPr/>
              <a:t>‹#›</a:t>
            </a:fld>
            <a:endParaRPr lang="en-US" altLang="en-US"/>
          </a:p>
        </p:txBody>
      </p:sp>
    </p:spTree>
    <p:extLst>
      <p:ext uri="{BB962C8B-B14F-4D97-AF65-F5344CB8AC3E}">
        <p14:creationId xmlns:p14="http://schemas.microsoft.com/office/powerpoint/2010/main" val="344159191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800" b="1" i="0" kern="1200">
          <a:solidFill>
            <a:srgbClr val="00386B"/>
          </a:solidFill>
          <a:latin typeface="Avenir Heavy" panose="02000503020000020003" pitchFamily="2" charset="0"/>
          <a:ea typeface="MS PGothic" panose="020B0600070205080204" pitchFamily="34" charset="-128"/>
          <a:cs typeface="Gotham Medium" pitchFamily="2" charset="0"/>
        </a:defRPr>
      </a:lvl1pPr>
      <a:lvl2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1"/>
          </a:solidFill>
          <a:latin typeface="Garamond"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1"/>
          </a:solidFill>
          <a:latin typeface="Garamond" charset="0"/>
          <a:ea typeface="ＭＳ Ｐゴシック" charset="0"/>
        </a:defRPr>
      </a:lvl6pPr>
      <a:lvl7pPr marL="1219170" algn="ctr" rtl="0" fontAlgn="base">
        <a:spcBef>
          <a:spcPct val="0"/>
        </a:spcBef>
        <a:spcAft>
          <a:spcPct val="0"/>
        </a:spcAft>
        <a:defRPr sz="5867">
          <a:solidFill>
            <a:schemeClr val="tx1"/>
          </a:solidFill>
          <a:latin typeface="Garamond" charset="0"/>
          <a:ea typeface="ＭＳ Ｐゴシック" charset="0"/>
        </a:defRPr>
      </a:lvl7pPr>
      <a:lvl8pPr marL="1828754" algn="ctr" rtl="0" fontAlgn="base">
        <a:spcBef>
          <a:spcPct val="0"/>
        </a:spcBef>
        <a:spcAft>
          <a:spcPct val="0"/>
        </a:spcAft>
        <a:defRPr sz="5867">
          <a:solidFill>
            <a:schemeClr val="tx1"/>
          </a:solidFill>
          <a:latin typeface="Garamond" charset="0"/>
          <a:ea typeface="ＭＳ Ｐゴシック" charset="0"/>
        </a:defRPr>
      </a:lvl8pPr>
      <a:lvl9pPr marL="2438339" algn="ctr" rtl="0" fontAlgn="base">
        <a:spcBef>
          <a:spcPct val="0"/>
        </a:spcBef>
        <a:spcAft>
          <a:spcPct val="0"/>
        </a:spcAft>
        <a:defRPr sz="5867">
          <a:solidFill>
            <a:schemeClr val="tx1"/>
          </a:solidFill>
          <a:latin typeface="Garamond" charset="0"/>
          <a:ea typeface="ＭＳ Ｐゴシック"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Avenir Book" panose="02000503020000020003" pitchFamily="2" charset="0"/>
          <a:ea typeface="MS PGothic" panose="020B0600070205080204" pitchFamily="34" charset="-128"/>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Avenir Book" panose="02000503020000020003" pitchFamily="2" charset="0"/>
          <a:ea typeface="MS PGothic" panose="020B0600070205080204" pitchFamily="34" charset="-128"/>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Avenir Book" panose="02000503020000020003" pitchFamily="2" charset="0"/>
          <a:ea typeface="MS PGothic" panose="020B0600070205080204" pitchFamily="34" charset="-128"/>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82278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22610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5510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gif"/><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914400" y="1468967"/>
            <a:ext cx="10363200"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defTabSz="1219170">
              <a:spcBef>
                <a:spcPct val="0"/>
              </a:spcBef>
              <a:spcAft>
                <a:spcPct val="0"/>
              </a:spcAft>
            </a:pPr>
            <a:r>
              <a:rPr lang="en-US" altLang="en-US" sz="4400" b="1" dirty="0">
                <a:solidFill>
                  <a:srgbClr val="00386B"/>
                </a:solidFill>
                <a:latin typeface="Avenir Heavy"/>
                <a:ea typeface="MS PGothic"/>
              </a:rPr>
              <a:t>How Do I Choose Among Advanced HF Device Therapies? </a:t>
            </a:r>
            <a:endParaRPr lang="en-US" sz="1400" dirty="0"/>
          </a:p>
          <a:p>
            <a:pPr algn="ctr" defTabSz="1219170" fontAlgn="base">
              <a:spcBef>
                <a:spcPct val="0"/>
              </a:spcBef>
              <a:spcAft>
                <a:spcPct val="0"/>
              </a:spcAft>
            </a:pPr>
            <a:endParaRPr lang="en-US" altLang="en-US" sz="72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457200" y="3483430"/>
            <a:ext cx="11277600" cy="1960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normAutofit fontScale="925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defTabSz="1219170" eaLnBrk="1" fontAlgn="auto" hangingPunct="1">
              <a:spcAft>
                <a:spcPts val="0"/>
              </a:spcAft>
              <a:defRPr/>
            </a:pPr>
            <a:endParaRPr lang="en-US" sz="4000" dirty="0">
              <a:solidFill>
                <a:prstClr val="black">
                  <a:tint val="75000"/>
                </a:prstClr>
              </a:solidFill>
              <a:latin typeface="Garamond" pitchFamily="18" charset="0"/>
              <a:cs typeface="+mn-cs"/>
            </a:endParaRPr>
          </a:p>
          <a:p>
            <a:pPr defTabSz="1219170" eaLnBrk="1" fontAlgn="auto" hangingPunct="1">
              <a:spcAft>
                <a:spcPts val="0"/>
              </a:spcAft>
              <a:defRPr/>
            </a:pPr>
            <a:r>
              <a:rPr lang="en-US" dirty="0">
                <a:solidFill>
                  <a:prstClr val="black">
                    <a:tint val="75000"/>
                  </a:prstClr>
                </a:solidFill>
                <a:latin typeface="Avenir Book" panose="02000503020000020003" pitchFamily="2" charset="0"/>
                <a:cs typeface="Gotham Book" pitchFamily="2" charset="0"/>
              </a:rPr>
              <a:t>Lindsey</a:t>
            </a:r>
            <a:r>
              <a:rPr lang="en-US" sz="2800" dirty="0">
                <a:solidFill>
                  <a:prstClr val="black">
                    <a:tint val="75000"/>
                  </a:prstClr>
                </a:solidFill>
                <a:latin typeface="Avenir Book" panose="02000503020000020003" pitchFamily="2" charset="0"/>
                <a:cs typeface="Gotham Book" pitchFamily="2" charset="0"/>
              </a:rPr>
              <a:t> Aurora, MD</a:t>
            </a:r>
          </a:p>
          <a:p>
            <a:pPr defTabSz="1219170" eaLnBrk="1" fontAlgn="auto" hangingPunct="1">
              <a:spcAft>
                <a:spcPts val="0"/>
              </a:spcAft>
              <a:defRPr/>
            </a:pPr>
            <a:r>
              <a:rPr lang="en-US" sz="2800" dirty="0">
                <a:solidFill>
                  <a:prstClr val="black">
                    <a:tint val="75000"/>
                  </a:prstClr>
                </a:solidFill>
                <a:latin typeface="Avenir Book" panose="02000503020000020003" pitchFamily="2" charset="0"/>
                <a:cs typeface="Gotham Book" pitchFamily="2" charset="0"/>
              </a:rPr>
              <a:t>Advanced Heart Failure &amp; Transplant</a:t>
            </a:r>
          </a:p>
          <a:p>
            <a:pPr defTabSz="1219170" eaLnBrk="1" fontAlgn="auto" hangingPunct="1">
              <a:spcAft>
                <a:spcPts val="0"/>
              </a:spcAft>
              <a:defRPr/>
            </a:pPr>
            <a:r>
              <a:rPr lang="en-US" sz="2800" dirty="0">
                <a:solidFill>
                  <a:prstClr val="black">
                    <a:tint val="75000"/>
                  </a:prstClr>
                </a:solidFill>
                <a:latin typeface="Avenir Book" panose="02000503020000020003" pitchFamily="2" charset="0"/>
                <a:cs typeface="Gotham Book" pitchFamily="2" charset="0"/>
              </a:rPr>
              <a:t>Henry Ford Hospital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E0E4-A77C-0A54-EA1F-CF33ABF3B4AF}"/>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D39C0EE5-FB31-EBD8-A9E0-0F8BF6E9E613}"/>
              </a:ext>
            </a:extLst>
          </p:cNvPr>
          <p:cNvSpPr txBox="1"/>
          <p:nvPr/>
        </p:nvSpPr>
        <p:spPr>
          <a:xfrm>
            <a:off x="-44450" y="6502400"/>
            <a:ext cx="6096000" cy="461665"/>
          </a:xfrm>
          <a:prstGeom prst="rect">
            <a:avLst/>
          </a:prstGeom>
          <a:noFill/>
        </p:spPr>
        <p:txBody>
          <a:bodyPr wrap="square">
            <a:spAutoFit/>
          </a:bodyPr>
          <a:lstStyle/>
          <a:p>
            <a:r>
              <a:rPr lang="en-US" sz="600" dirty="0">
                <a:solidFill>
                  <a:srgbClr val="000000"/>
                </a:solidFill>
                <a:latin typeface="Avenir Book" panose="02000503020000020003"/>
              </a:rPr>
              <a:t>Circ Res. 1969;24(3):409–445</a:t>
            </a:r>
          </a:p>
          <a:p>
            <a:r>
              <a:rPr lang="en-US" sz="600" dirty="0">
                <a:solidFill>
                  <a:srgbClr val="000000"/>
                </a:solidFill>
                <a:latin typeface="Avenir Book" panose="02000503020000020003"/>
              </a:rPr>
              <a:t>J Soc Cardiovasc </a:t>
            </a:r>
            <a:r>
              <a:rPr lang="en-US" sz="600" dirty="0" err="1">
                <a:solidFill>
                  <a:srgbClr val="000000"/>
                </a:solidFill>
                <a:latin typeface="Avenir Book" panose="02000503020000020003"/>
              </a:rPr>
              <a:t>Angiogr</a:t>
            </a:r>
            <a:r>
              <a:rPr lang="en-US" sz="600" dirty="0">
                <a:solidFill>
                  <a:srgbClr val="000000"/>
                </a:solidFill>
                <a:latin typeface="Avenir Book" panose="02000503020000020003"/>
              </a:rPr>
              <a:t> </a:t>
            </a:r>
            <a:r>
              <a:rPr lang="en-US" sz="600" dirty="0" err="1">
                <a:solidFill>
                  <a:srgbClr val="000000"/>
                </a:solidFill>
                <a:latin typeface="Avenir Book" panose="02000503020000020003"/>
              </a:rPr>
              <a:t>Interv</a:t>
            </a:r>
            <a:r>
              <a:rPr lang="en-US" sz="600" dirty="0">
                <a:solidFill>
                  <a:srgbClr val="000000"/>
                </a:solidFill>
                <a:latin typeface="Avenir Book" panose="02000503020000020003"/>
              </a:rPr>
              <a:t>. 2023 Dec 4;2(6Part B):101176</a:t>
            </a:r>
          </a:p>
          <a:p>
            <a:r>
              <a:rPr lang="en-US" altLang="en-US" sz="600" dirty="0">
                <a:solidFill>
                  <a:srgbClr val="000000"/>
                </a:solidFill>
                <a:latin typeface="Avenir Book" panose="02000503020000020003"/>
              </a:rPr>
              <a:t>Circulation. 2022 May 3;145(18):e895-e1032. </a:t>
            </a:r>
            <a:r>
              <a:rPr lang="en-US" altLang="en-US" sz="600" dirty="0" err="1">
                <a:solidFill>
                  <a:srgbClr val="000000"/>
                </a:solidFill>
                <a:latin typeface="Avenir Book" panose="02000503020000020003"/>
              </a:rPr>
              <a:t>doi</a:t>
            </a:r>
            <a:r>
              <a:rPr lang="en-US" altLang="en-US" sz="600" dirty="0">
                <a:solidFill>
                  <a:srgbClr val="000000"/>
                </a:solidFill>
                <a:latin typeface="Avenir Book" panose="02000503020000020003"/>
              </a:rPr>
              <a:t>: 10.1161/CIR.0000000000001063 </a:t>
            </a:r>
          </a:p>
          <a:p>
            <a:endParaRPr lang="en-US" sz="600" dirty="0">
              <a:solidFill>
                <a:srgbClr val="000000"/>
              </a:solidFill>
              <a:latin typeface="Avenir Book" panose="02000503020000020003"/>
            </a:endParaRPr>
          </a:p>
        </p:txBody>
      </p:sp>
      <p:pic>
        <p:nvPicPr>
          <p:cNvPr id="9" name="Content Placeholder 8" descr="A blue text on a white background&#10;&#10;AI-generated content may be incorrect.">
            <a:extLst>
              <a:ext uri="{FF2B5EF4-FFF2-40B4-BE49-F238E27FC236}">
                <a16:creationId xmlns:a16="http://schemas.microsoft.com/office/drawing/2014/main" id="{3F19C137-F2C1-C533-15AF-457F9BD6E4BD}"/>
              </a:ext>
            </a:extLst>
          </p:cNvPr>
          <p:cNvPicPr>
            <a:picLocks noGrp="1" noChangeAspect="1"/>
          </p:cNvPicPr>
          <p:nvPr>
            <p:ph idx="1"/>
          </p:nvPr>
        </p:nvPicPr>
        <p:blipFill>
          <a:blip r:embed="rId2"/>
          <a:stretch>
            <a:fillRect/>
          </a:stretch>
        </p:blipFill>
        <p:spPr bwMode="auto">
          <a:xfrm>
            <a:off x="363" y="278758"/>
            <a:ext cx="12191276" cy="57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686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FE444-F2D3-0C8F-09A2-C5E2685EEEF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88B9D2-FD9A-A92B-8919-47E16CD939B9}"/>
              </a:ext>
            </a:extLst>
          </p:cNvPr>
          <p:cNvPicPr>
            <a:picLocks noChangeAspect="1"/>
          </p:cNvPicPr>
          <p:nvPr/>
        </p:nvPicPr>
        <p:blipFill>
          <a:blip r:embed="rId3"/>
          <a:stretch>
            <a:fillRect/>
          </a:stretch>
        </p:blipFill>
        <p:spPr>
          <a:xfrm>
            <a:off x="2176772" y="68263"/>
            <a:ext cx="7838455" cy="6721475"/>
          </a:xfrm>
          <a:prstGeom prst="rect">
            <a:avLst/>
          </a:prstGeom>
          <a:noFill/>
        </p:spPr>
      </p:pic>
      <p:sp>
        <p:nvSpPr>
          <p:cNvPr id="4" name="TextBox 3">
            <a:extLst>
              <a:ext uri="{FF2B5EF4-FFF2-40B4-BE49-F238E27FC236}">
                <a16:creationId xmlns:a16="http://schemas.microsoft.com/office/drawing/2014/main" id="{CA9D18EA-9840-1F39-5811-D4CB201AD588}"/>
              </a:ext>
            </a:extLst>
          </p:cNvPr>
          <p:cNvSpPr txBox="1"/>
          <p:nvPr/>
        </p:nvSpPr>
        <p:spPr>
          <a:xfrm>
            <a:off x="9899650" y="1120676"/>
            <a:ext cx="2292350" cy="2308324"/>
          </a:xfrm>
          <a:prstGeom prst="rect">
            <a:avLst/>
          </a:prstGeom>
          <a:noFill/>
        </p:spPr>
        <p:txBody>
          <a:bodyPr wrap="square" rtlCol="0">
            <a:spAutoFit/>
          </a:bodyPr>
          <a:lstStyle/>
          <a:p>
            <a:r>
              <a:rPr lang="en-US" i="1" dirty="0">
                <a:solidFill>
                  <a:schemeClr val="accent1">
                    <a:lumMod val="50000"/>
                  </a:schemeClr>
                </a:solidFill>
                <a:latin typeface="Avenir Book" panose="02000503020000020003"/>
              </a:rPr>
              <a:t>++ effect on CV outcomes including mortality and hospitalizations is suggested by some RCTs and retrospective studies but requires further study</a:t>
            </a:r>
          </a:p>
        </p:txBody>
      </p:sp>
    </p:spTree>
    <p:extLst>
      <p:ext uri="{BB962C8B-B14F-4D97-AF65-F5344CB8AC3E}">
        <p14:creationId xmlns:p14="http://schemas.microsoft.com/office/powerpoint/2010/main" val="59648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30BE7-0C32-E2EF-5987-F2F43266A9B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F3FD476-A1CE-12AF-CB96-F1EE38C764F2}"/>
              </a:ext>
            </a:extLst>
          </p:cNvPr>
          <p:cNvSpPr txBox="1"/>
          <p:nvPr/>
        </p:nvSpPr>
        <p:spPr>
          <a:xfrm>
            <a:off x="459423" y="223489"/>
            <a:ext cx="11371333" cy="5909310"/>
          </a:xfrm>
          <a:prstGeom prst="rect">
            <a:avLst/>
          </a:prstGeom>
          <a:noFill/>
        </p:spPr>
        <p:txBody>
          <a:bodyPr wrap="square" lIns="91440" tIns="45720" rIns="91440" bIns="45720" anchor="t">
            <a:spAutoFit/>
          </a:bodyPr>
          <a:lstStyle/>
          <a:p>
            <a:r>
              <a:rPr lang="en-US" sz="2900" b="1" dirty="0">
                <a:latin typeface="Avenir Book"/>
              </a:rPr>
              <a:t>Effects of a Novel Cardiac Contractility Modulation-Defibrillator (CCM-D) on NYHA Functional Class in ICD-Indicated Patients: Integra-D Trial</a:t>
            </a:r>
          </a:p>
          <a:p>
            <a:endParaRPr lang="en-US" sz="2800" dirty="0">
              <a:latin typeface="Avenir Book"/>
            </a:endParaRPr>
          </a:p>
          <a:p>
            <a:pPr marL="457200" indent="-457200">
              <a:buFont typeface="Arial" panose="020B0604020202020204" pitchFamily="34" charset="0"/>
              <a:buChar char="•"/>
            </a:pPr>
            <a:r>
              <a:rPr lang="en-US" sz="2400" dirty="0">
                <a:latin typeface="Avenir Book"/>
              </a:rPr>
              <a:t>Novel implantable device that provides both cardiac contractility modulation </a:t>
            </a:r>
            <a:br>
              <a:rPr lang="en-US" sz="2400" dirty="0">
                <a:latin typeface="Avenir Book"/>
              </a:rPr>
            </a:br>
            <a:r>
              <a:rPr lang="en-US" sz="2400" dirty="0">
                <a:latin typeface="Avenir Book"/>
              </a:rPr>
              <a:t>as well as defibrillation </a:t>
            </a:r>
            <a:r>
              <a:rPr lang="en-US" sz="2400" dirty="0">
                <a:latin typeface="Avenir Book"/>
                <a:sym typeface="Wingdings" panose="05000000000000000000" pitchFamily="2" charset="2"/>
              </a:rPr>
              <a:t> single device</a:t>
            </a:r>
            <a:endParaRPr lang="en-US" sz="2400" dirty="0">
              <a:latin typeface="Avenir Book"/>
            </a:endParaRPr>
          </a:p>
          <a:p>
            <a:endParaRPr lang="en-US" sz="2400" dirty="0">
              <a:latin typeface="Avenir Book"/>
            </a:endParaRPr>
          </a:p>
          <a:p>
            <a:pPr marL="457200" indent="-457200">
              <a:buFont typeface="Arial" panose="020B0604020202020204" pitchFamily="34" charset="0"/>
              <a:buChar char="•"/>
            </a:pPr>
            <a:r>
              <a:rPr lang="en-US" sz="2400" dirty="0">
                <a:latin typeface="Avenir Book"/>
              </a:rPr>
              <a:t>Analysis:101 patients (mean age 62.5 years; 28.7% female) indicated for ICD without CRT, stage C/D heart failure on GDMT and with LVEF of no more than 40%</a:t>
            </a:r>
          </a:p>
          <a:p>
            <a:pPr marL="457200" indent="-457200">
              <a:buFont typeface="Arial" panose="020B0604020202020204" pitchFamily="34" charset="0"/>
              <a:buChar char="•"/>
            </a:pPr>
            <a:endParaRPr lang="en-US" sz="2400" dirty="0">
              <a:latin typeface="Avenir Book"/>
            </a:endParaRPr>
          </a:p>
          <a:p>
            <a:pPr marL="457200" indent="-457200">
              <a:buFont typeface="Arial" panose="020B0604020202020204" pitchFamily="34" charset="0"/>
              <a:buChar char="•"/>
            </a:pPr>
            <a:r>
              <a:rPr lang="en-US" sz="2400" dirty="0">
                <a:latin typeface="Avenir Book"/>
              </a:rPr>
              <a:t>Approximately 9 in 10 patients received the recommended CCM dose of at least 70% by 30 days</a:t>
            </a:r>
          </a:p>
          <a:p>
            <a:pPr marL="457200" indent="-457200">
              <a:buFont typeface="Arial" panose="020B0604020202020204" pitchFamily="34" charset="0"/>
              <a:buChar char="•"/>
            </a:pPr>
            <a:endParaRPr lang="en-US" sz="2400" dirty="0">
              <a:latin typeface="Avenir Book"/>
            </a:endParaRPr>
          </a:p>
          <a:p>
            <a:pPr marL="457200" indent="-457200">
              <a:buFont typeface="Arial" panose="020B0604020202020204" pitchFamily="34" charset="0"/>
              <a:buChar char="•"/>
            </a:pPr>
            <a:r>
              <a:rPr lang="en-US" sz="2400" dirty="0">
                <a:latin typeface="Avenir Book"/>
              </a:rPr>
              <a:t>At 6 months, 88% of patients reported no change in NYHA symptom class + 7% had improved by two classes</a:t>
            </a:r>
          </a:p>
          <a:p>
            <a:endParaRPr lang="en-US" sz="2800" dirty="0">
              <a:latin typeface="Avenir Book"/>
            </a:endParaRPr>
          </a:p>
        </p:txBody>
      </p:sp>
      <p:pic>
        <p:nvPicPr>
          <p:cNvPr id="9" name="Picture 8">
            <a:extLst>
              <a:ext uri="{FF2B5EF4-FFF2-40B4-BE49-F238E27FC236}">
                <a16:creationId xmlns:a16="http://schemas.microsoft.com/office/drawing/2014/main" id="{7F2E3418-96FD-A02D-0F43-AE77B9A00BF4}"/>
              </a:ext>
            </a:extLst>
          </p:cNvPr>
          <p:cNvPicPr>
            <a:picLocks noChangeAspect="1"/>
          </p:cNvPicPr>
          <p:nvPr/>
        </p:nvPicPr>
        <p:blipFill>
          <a:blip r:embed="rId3"/>
          <a:srcRect l="21576" t="26823" r="27416" b="17208"/>
          <a:stretch>
            <a:fillRect/>
          </a:stretch>
        </p:blipFill>
        <p:spPr>
          <a:xfrm>
            <a:off x="10555111" y="1152893"/>
            <a:ext cx="1535289" cy="1684619"/>
          </a:xfrm>
          <a:prstGeom prst="rect">
            <a:avLst/>
          </a:prstGeom>
        </p:spPr>
      </p:pic>
    </p:spTree>
    <p:extLst>
      <p:ext uri="{BB962C8B-B14F-4D97-AF65-F5344CB8AC3E}">
        <p14:creationId xmlns:p14="http://schemas.microsoft.com/office/powerpoint/2010/main" val="413343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DACD5-FEA4-FB3D-71A5-1EF230E8CB2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DC9C5E0-F9B8-8ECE-C4AF-D0F6B13E85BB}"/>
              </a:ext>
            </a:extLst>
          </p:cNvPr>
          <p:cNvSpPr>
            <a:spLocks noGrp="1"/>
          </p:cNvSpPr>
          <p:nvPr>
            <p:ph type="title"/>
          </p:nvPr>
        </p:nvSpPr>
        <p:spPr>
          <a:xfrm>
            <a:off x="609600" y="0"/>
            <a:ext cx="10972800" cy="1143000"/>
          </a:xfrm>
        </p:spPr>
        <p:txBody>
          <a:bodyPr/>
          <a:lstStyle/>
          <a:p>
            <a:pPr eaLnBrk="1" hangingPunct="1"/>
            <a:r>
              <a:rPr lang="en-US" altLang="en-US" dirty="0"/>
              <a:t>Baroreflex Activation Therapy (BAT)</a:t>
            </a:r>
          </a:p>
        </p:txBody>
      </p:sp>
      <p:sp>
        <p:nvSpPr>
          <p:cNvPr id="6" name="Content Placeholder 2">
            <a:extLst>
              <a:ext uri="{FF2B5EF4-FFF2-40B4-BE49-F238E27FC236}">
                <a16:creationId xmlns:a16="http://schemas.microsoft.com/office/drawing/2014/main" id="{0A3B4CCB-E903-7D1D-15C8-61FEA63EBDFE}"/>
              </a:ext>
            </a:extLst>
          </p:cNvPr>
          <p:cNvSpPr>
            <a:spLocks noGrp="1"/>
          </p:cNvSpPr>
          <p:nvPr>
            <p:ph idx="1"/>
          </p:nvPr>
        </p:nvSpPr>
        <p:spPr>
          <a:xfrm>
            <a:off x="609600" y="1009650"/>
            <a:ext cx="10972800" cy="3759199"/>
          </a:xfrm>
        </p:spPr>
        <p:txBody>
          <a:bodyPr/>
          <a:lstStyle/>
          <a:p>
            <a:pPr eaLnBrk="1" hangingPunct="1"/>
            <a:r>
              <a:rPr lang="en-US" altLang="en-US" sz="3200" dirty="0"/>
              <a:t>Baroreflex: autonomic reflex dysregulated in HTN and HF </a:t>
            </a:r>
          </a:p>
          <a:p>
            <a:pPr eaLnBrk="1" hangingPunct="1"/>
            <a:r>
              <a:rPr lang="en-US" altLang="en-US" sz="3200" dirty="0"/>
              <a:t>Stimulation of baroreflex </a:t>
            </a:r>
          </a:p>
          <a:p>
            <a:pPr lvl="1" eaLnBrk="1" hangingPunct="1"/>
            <a:r>
              <a:rPr lang="en-US" altLang="en-US" dirty="0"/>
              <a:t>   parasympathetic tone </a:t>
            </a:r>
          </a:p>
          <a:p>
            <a:pPr lvl="1" eaLnBrk="1" hangingPunct="1"/>
            <a:r>
              <a:rPr lang="en-US" altLang="en-US" dirty="0"/>
              <a:t>   sympathetic tone</a:t>
            </a:r>
          </a:p>
          <a:p>
            <a:r>
              <a:rPr lang="en-US" sz="3200" dirty="0"/>
              <a:t>Baroreceptors in walls of arteries, veins, and heart </a:t>
            </a:r>
          </a:p>
          <a:p>
            <a:pPr lvl="1"/>
            <a:r>
              <a:rPr lang="en-US" sz="2800" dirty="0"/>
              <a:t>Activated in response to rise in BP +/- volume</a:t>
            </a:r>
          </a:p>
          <a:p>
            <a:r>
              <a:rPr lang="en-US" sz="3200" dirty="0"/>
              <a:t>Arterial baroreceptors in carotid sinus and aortic arch </a:t>
            </a:r>
          </a:p>
          <a:p>
            <a:pPr lvl="1"/>
            <a:r>
              <a:rPr lang="en-US" sz="2800" dirty="0"/>
              <a:t>Activated by increase in BP</a:t>
            </a:r>
          </a:p>
          <a:p>
            <a:r>
              <a:rPr lang="en-US" sz="3200" dirty="0"/>
              <a:t>Cardiopulmonary baroreceptors in thoracic veins and heart  </a:t>
            </a:r>
          </a:p>
          <a:p>
            <a:pPr lvl="1"/>
            <a:r>
              <a:rPr lang="en-US" sz="2800" dirty="0"/>
              <a:t>Activated by increase in blood volume</a:t>
            </a:r>
            <a:endParaRPr lang="en-US" altLang="en-US" sz="3533" dirty="0"/>
          </a:p>
        </p:txBody>
      </p:sp>
      <p:pic>
        <p:nvPicPr>
          <p:cNvPr id="7170" name="Picture 2" descr="CVRx’s Barostim Neo Neuromodulation System, US">
            <a:extLst>
              <a:ext uri="{FF2B5EF4-FFF2-40B4-BE49-F238E27FC236}">
                <a16:creationId xmlns:a16="http://schemas.microsoft.com/office/drawing/2014/main" id="{5BC57DEE-45BA-B106-068F-22C489013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0" y="1596695"/>
            <a:ext cx="2234319" cy="16757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416DF18-9969-0E10-B261-30FEC081CDED}"/>
              </a:ext>
            </a:extLst>
          </p:cNvPr>
          <p:cNvSpPr txBox="1"/>
          <p:nvPr/>
        </p:nvSpPr>
        <p:spPr>
          <a:xfrm>
            <a:off x="-63500" y="6600051"/>
            <a:ext cx="6096000" cy="276999"/>
          </a:xfrm>
          <a:prstGeom prst="rect">
            <a:avLst/>
          </a:prstGeom>
          <a:noFill/>
        </p:spPr>
        <p:txBody>
          <a:bodyPr wrap="square">
            <a:spAutoFit/>
          </a:bodyPr>
          <a:lstStyle/>
          <a:p>
            <a:r>
              <a:rPr lang="en-US" sz="600" dirty="0">
                <a:solidFill>
                  <a:srgbClr val="000000"/>
                </a:solidFill>
                <a:latin typeface="Avenir Book" panose="02000503020000020003"/>
              </a:rPr>
              <a:t>https://www.barostim.com/healthcare-professionals/</a:t>
            </a:r>
          </a:p>
          <a:p>
            <a:r>
              <a:rPr lang="en-US" sz="600" dirty="0">
                <a:solidFill>
                  <a:srgbClr val="000000"/>
                </a:solidFill>
                <a:latin typeface="Avenir Book" panose="02000503020000020003"/>
              </a:rPr>
              <a:t>N Engl J Med 2020;382:163-78</a:t>
            </a:r>
          </a:p>
        </p:txBody>
      </p:sp>
      <p:sp>
        <p:nvSpPr>
          <p:cNvPr id="2" name="Arrow: Down 1">
            <a:extLst>
              <a:ext uri="{FF2B5EF4-FFF2-40B4-BE49-F238E27FC236}">
                <a16:creationId xmlns:a16="http://schemas.microsoft.com/office/drawing/2014/main" id="{7E35A020-4736-FF62-118E-FBA1B7E17F74}"/>
              </a:ext>
            </a:extLst>
          </p:cNvPr>
          <p:cNvSpPr/>
          <p:nvPr/>
        </p:nvSpPr>
        <p:spPr>
          <a:xfrm rot="10800000">
            <a:off x="1600201" y="2306108"/>
            <a:ext cx="279400" cy="36830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Arrow: Down 3">
            <a:extLst>
              <a:ext uri="{FF2B5EF4-FFF2-40B4-BE49-F238E27FC236}">
                <a16:creationId xmlns:a16="http://schemas.microsoft.com/office/drawing/2014/main" id="{F1030324-91D5-B7D2-E65C-BAD7245D323D}"/>
              </a:ext>
            </a:extLst>
          </p:cNvPr>
          <p:cNvSpPr/>
          <p:nvPr/>
        </p:nvSpPr>
        <p:spPr>
          <a:xfrm>
            <a:off x="1606552" y="2889250"/>
            <a:ext cx="279400" cy="36830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Rounded Corners 6">
            <a:extLst>
              <a:ext uri="{FF2B5EF4-FFF2-40B4-BE49-F238E27FC236}">
                <a16:creationId xmlns:a16="http://schemas.microsoft.com/office/drawing/2014/main" id="{2DFF1AE4-96F8-E797-662D-43B616E8D97F}"/>
              </a:ext>
            </a:extLst>
          </p:cNvPr>
          <p:cNvSpPr/>
          <p:nvPr/>
        </p:nvSpPr>
        <p:spPr>
          <a:xfrm>
            <a:off x="6096000" y="1669390"/>
            <a:ext cx="3163180" cy="153035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dirty="0"/>
              <a:t> </a:t>
            </a:r>
            <a:r>
              <a:rPr lang="en-US" dirty="0">
                <a:solidFill>
                  <a:srgbClr val="FFFF00"/>
                </a:solidFill>
              </a:rPr>
              <a:t>Parasympathetic withdrawal</a:t>
            </a:r>
          </a:p>
          <a:p>
            <a:pPr algn="ctr"/>
            <a:r>
              <a:rPr lang="en-US" dirty="0">
                <a:solidFill>
                  <a:srgbClr val="FFFF00"/>
                </a:solidFill>
              </a:rPr>
              <a:t>Sympathetic overactivation</a:t>
            </a:r>
          </a:p>
          <a:p>
            <a:pPr algn="ctr"/>
            <a:r>
              <a:rPr lang="en-US" dirty="0">
                <a:solidFill>
                  <a:srgbClr val="FFFF00"/>
                </a:solidFill>
              </a:rPr>
              <a:t>related to development and progression of HF</a:t>
            </a:r>
          </a:p>
        </p:txBody>
      </p:sp>
    </p:spTree>
    <p:extLst>
      <p:ext uri="{BB962C8B-B14F-4D97-AF65-F5344CB8AC3E}">
        <p14:creationId xmlns:p14="http://schemas.microsoft.com/office/powerpoint/2010/main" val="400770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blue text&#10;&#10;AI-generated content may be incorrect.">
            <a:extLst>
              <a:ext uri="{FF2B5EF4-FFF2-40B4-BE49-F238E27FC236}">
                <a16:creationId xmlns:a16="http://schemas.microsoft.com/office/drawing/2014/main" id="{295CAE51-2574-C1BC-D213-477A8D423142}"/>
              </a:ext>
            </a:extLst>
          </p:cNvPr>
          <p:cNvPicPr>
            <a:picLocks noChangeAspect="1"/>
          </p:cNvPicPr>
          <p:nvPr/>
        </p:nvPicPr>
        <p:blipFill>
          <a:blip r:embed="rId2"/>
          <a:stretch>
            <a:fillRect/>
          </a:stretch>
        </p:blipFill>
        <p:spPr>
          <a:xfrm>
            <a:off x="6944" y="-2638"/>
            <a:ext cx="12187293" cy="6863276"/>
          </a:xfrm>
          <a:prstGeom prst="rect">
            <a:avLst/>
          </a:prstGeom>
        </p:spPr>
      </p:pic>
    </p:spTree>
    <p:extLst>
      <p:ext uri="{BB962C8B-B14F-4D97-AF65-F5344CB8AC3E}">
        <p14:creationId xmlns:p14="http://schemas.microsoft.com/office/powerpoint/2010/main" val="3560410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41820-2E08-6E40-E5AA-B15602EBE4E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52A9D18-14C3-37F7-BC11-F8BE20B78858}"/>
              </a:ext>
            </a:extLst>
          </p:cNvPr>
          <p:cNvSpPr>
            <a:spLocks noGrp="1"/>
          </p:cNvSpPr>
          <p:nvPr>
            <p:ph type="title"/>
          </p:nvPr>
        </p:nvSpPr>
        <p:spPr>
          <a:xfrm>
            <a:off x="588336" y="97958"/>
            <a:ext cx="10972800" cy="1143000"/>
          </a:xfrm>
        </p:spPr>
        <p:txBody>
          <a:bodyPr/>
          <a:lstStyle/>
          <a:p>
            <a:pPr eaLnBrk="1" hangingPunct="1"/>
            <a:r>
              <a:rPr lang="en-US" altLang="en-US" dirty="0"/>
              <a:t>Advanced Heart Failure</a:t>
            </a:r>
          </a:p>
        </p:txBody>
      </p:sp>
      <p:pic>
        <p:nvPicPr>
          <p:cNvPr id="3" name="Picture 2">
            <a:extLst>
              <a:ext uri="{FF2B5EF4-FFF2-40B4-BE49-F238E27FC236}">
                <a16:creationId xmlns:a16="http://schemas.microsoft.com/office/drawing/2014/main" id="{73FABAFB-6F6F-103F-8630-839ABE1EEBD0}"/>
              </a:ext>
            </a:extLst>
          </p:cNvPr>
          <p:cNvPicPr>
            <a:picLocks noChangeAspect="1"/>
          </p:cNvPicPr>
          <p:nvPr/>
        </p:nvPicPr>
        <p:blipFill>
          <a:blip r:embed="rId3"/>
          <a:srcRect t="1458" r="1172" b="13861"/>
          <a:stretch>
            <a:fillRect/>
          </a:stretch>
        </p:blipFill>
        <p:spPr>
          <a:xfrm>
            <a:off x="2189135" y="1218346"/>
            <a:ext cx="7771201" cy="4808653"/>
          </a:xfrm>
          <a:prstGeom prst="rect">
            <a:avLst/>
          </a:prstGeom>
        </p:spPr>
      </p:pic>
      <p:sp>
        <p:nvSpPr>
          <p:cNvPr id="8" name="TextBox 7">
            <a:extLst>
              <a:ext uri="{FF2B5EF4-FFF2-40B4-BE49-F238E27FC236}">
                <a16:creationId xmlns:a16="http://schemas.microsoft.com/office/drawing/2014/main" id="{6E89B76D-E21F-8C8B-A9EA-BB84378C66D5}"/>
              </a:ext>
            </a:extLst>
          </p:cNvPr>
          <p:cNvSpPr txBox="1"/>
          <p:nvPr/>
        </p:nvSpPr>
        <p:spPr>
          <a:xfrm>
            <a:off x="-49616" y="6694598"/>
            <a:ext cx="6124352" cy="184666"/>
          </a:xfrm>
          <a:prstGeom prst="rect">
            <a:avLst/>
          </a:prstGeom>
          <a:noFill/>
        </p:spPr>
        <p:txBody>
          <a:bodyPr wrap="square">
            <a:spAutoFit/>
          </a:bodyPr>
          <a:lstStyle/>
          <a:p>
            <a:r>
              <a:rPr lang="en-US" sz="600" dirty="0">
                <a:solidFill>
                  <a:srgbClr val="000000"/>
                </a:solidFill>
                <a:latin typeface="Avenir Book" panose="02000503020000020003"/>
              </a:rPr>
              <a:t>JACC Heart Fail. 2020 Jul;8(7):523-536</a:t>
            </a:r>
          </a:p>
        </p:txBody>
      </p:sp>
    </p:spTree>
    <p:extLst>
      <p:ext uri="{BB962C8B-B14F-4D97-AF65-F5344CB8AC3E}">
        <p14:creationId xmlns:p14="http://schemas.microsoft.com/office/powerpoint/2010/main" val="3507307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7A69B-F3BF-A757-CE1D-762073F449C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8A6EACB-01C1-1B06-9F18-25E91B7A1EEE}"/>
              </a:ext>
            </a:extLst>
          </p:cNvPr>
          <p:cNvSpPr txBox="1"/>
          <p:nvPr/>
        </p:nvSpPr>
        <p:spPr>
          <a:xfrm>
            <a:off x="180295" y="5295427"/>
            <a:ext cx="10568763" cy="1477328"/>
          </a:xfrm>
          <a:prstGeom prst="rect">
            <a:avLst/>
          </a:prstGeom>
          <a:noFill/>
        </p:spPr>
        <p:txBody>
          <a:bodyPr wrap="square">
            <a:spAutoFit/>
          </a:bodyPr>
          <a:lstStyle/>
          <a:p>
            <a:pPr algn="ctr"/>
            <a:r>
              <a:rPr lang="en-US" sz="2900" dirty="0">
                <a:latin typeface="Avenir Book"/>
              </a:rPr>
              <a:t>Eligibility for and timing of Tx/LVAD evaluation requires a comprehensive evaluation of all comorbidities that may impact surgical risk, post-op QOL, and survival </a:t>
            </a:r>
          </a:p>
        </p:txBody>
      </p:sp>
      <p:sp>
        <p:nvSpPr>
          <p:cNvPr id="11" name="TextBox 10">
            <a:extLst>
              <a:ext uri="{FF2B5EF4-FFF2-40B4-BE49-F238E27FC236}">
                <a16:creationId xmlns:a16="http://schemas.microsoft.com/office/drawing/2014/main" id="{F2F2576C-3461-561E-F30F-81D63722E980}"/>
              </a:ext>
            </a:extLst>
          </p:cNvPr>
          <p:cNvSpPr txBox="1"/>
          <p:nvPr/>
        </p:nvSpPr>
        <p:spPr>
          <a:xfrm>
            <a:off x="-42529" y="6680422"/>
            <a:ext cx="6096000" cy="184666"/>
          </a:xfrm>
          <a:prstGeom prst="rect">
            <a:avLst/>
          </a:prstGeom>
          <a:noFill/>
        </p:spPr>
        <p:txBody>
          <a:bodyPr wrap="square">
            <a:spAutoFit/>
          </a:bodyPr>
          <a:lstStyle/>
          <a:p>
            <a:r>
              <a:rPr lang="en-US" sz="600" dirty="0">
                <a:solidFill>
                  <a:srgbClr val="000000"/>
                </a:solidFill>
                <a:latin typeface="Avenir Book" panose="02000503020000020003"/>
              </a:rPr>
              <a:t>J Heart Lung Transplant. 2024 Oct;43(10):1529-1628.e54</a:t>
            </a:r>
          </a:p>
        </p:txBody>
      </p:sp>
      <p:pic>
        <p:nvPicPr>
          <p:cNvPr id="7" name="Picture 6">
            <a:extLst>
              <a:ext uri="{FF2B5EF4-FFF2-40B4-BE49-F238E27FC236}">
                <a16:creationId xmlns:a16="http://schemas.microsoft.com/office/drawing/2014/main" id="{14C8CE6C-D6FA-F7C1-4FAC-F20760959363}"/>
              </a:ext>
            </a:extLst>
          </p:cNvPr>
          <p:cNvPicPr>
            <a:picLocks noChangeAspect="1"/>
          </p:cNvPicPr>
          <p:nvPr/>
        </p:nvPicPr>
        <p:blipFill>
          <a:blip r:embed="rId3"/>
          <a:srcRect l="1907"/>
          <a:stretch>
            <a:fillRect/>
          </a:stretch>
        </p:blipFill>
        <p:spPr>
          <a:xfrm>
            <a:off x="5042266" y="2849580"/>
            <a:ext cx="6969438" cy="2445847"/>
          </a:xfrm>
          <a:prstGeom prst="rect">
            <a:avLst/>
          </a:prstGeom>
          <a:ln>
            <a:solidFill>
              <a:srgbClr val="000000"/>
            </a:solidFill>
          </a:ln>
        </p:spPr>
      </p:pic>
      <p:pic>
        <p:nvPicPr>
          <p:cNvPr id="15" name="Picture 14">
            <a:extLst>
              <a:ext uri="{FF2B5EF4-FFF2-40B4-BE49-F238E27FC236}">
                <a16:creationId xmlns:a16="http://schemas.microsoft.com/office/drawing/2014/main" id="{E63E03E4-7C4C-C026-58B4-0225996FDEA3}"/>
              </a:ext>
            </a:extLst>
          </p:cNvPr>
          <p:cNvPicPr>
            <a:picLocks noChangeAspect="1"/>
          </p:cNvPicPr>
          <p:nvPr/>
        </p:nvPicPr>
        <p:blipFill>
          <a:blip r:embed="rId4"/>
          <a:stretch>
            <a:fillRect/>
          </a:stretch>
        </p:blipFill>
        <p:spPr>
          <a:xfrm>
            <a:off x="180295" y="25868"/>
            <a:ext cx="5751488" cy="2966633"/>
          </a:xfrm>
          <a:prstGeom prst="rect">
            <a:avLst/>
          </a:prstGeom>
          <a:ln>
            <a:solidFill>
              <a:srgbClr val="000000"/>
            </a:solidFill>
          </a:ln>
        </p:spPr>
      </p:pic>
    </p:spTree>
    <p:extLst>
      <p:ext uri="{BB962C8B-B14F-4D97-AF65-F5344CB8AC3E}">
        <p14:creationId xmlns:p14="http://schemas.microsoft.com/office/powerpoint/2010/main" val="3810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CCD96B-E015-DE6B-9DA0-8355C72BE578}"/>
              </a:ext>
            </a:extLst>
          </p:cNvPr>
          <p:cNvPicPr>
            <a:picLocks noChangeAspect="1"/>
          </p:cNvPicPr>
          <p:nvPr/>
        </p:nvPicPr>
        <p:blipFill>
          <a:blip r:embed="rId3"/>
          <a:srcRect l="790" r="888"/>
          <a:stretch>
            <a:fillRect/>
          </a:stretch>
        </p:blipFill>
        <p:spPr>
          <a:xfrm>
            <a:off x="-42528" y="1521258"/>
            <a:ext cx="7634697" cy="3815483"/>
          </a:xfrm>
          <a:prstGeom prst="rect">
            <a:avLst/>
          </a:prstGeom>
        </p:spPr>
      </p:pic>
      <p:sp>
        <p:nvSpPr>
          <p:cNvPr id="10" name="TextBox 9">
            <a:extLst>
              <a:ext uri="{FF2B5EF4-FFF2-40B4-BE49-F238E27FC236}">
                <a16:creationId xmlns:a16="http://schemas.microsoft.com/office/drawing/2014/main" id="{4F60F393-862A-B686-93C9-2BB4EA784E28}"/>
              </a:ext>
            </a:extLst>
          </p:cNvPr>
          <p:cNvSpPr txBox="1"/>
          <p:nvPr/>
        </p:nvSpPr>
        <p:spPr>
          <a:xfrm>
            <a:off x="-42528" y="6581001"/>
            <a:ext cx="6096000" cy="276999"/>
          </a:xfrm>
          <a:prstGeom prst="rect">
            <a:avLst/>
          </a:prstGeom>
          <a:noFill/>
        </p:spPr>
        <p:txBody>
          <a:bodyPr wrap="square">
            <a:spAutoFit/>
          </a:bodyPr>
          <a:lstStyle/>
          <a:p>
            <a:r>
              <a:rPr lang="en-US" sz="600" dirty="0">
                <a:solidFill>
                  <a:srgbClr val="000000"/>
                </a:solidFill>
                <a:latin typeface="Avenir Book" panose="02000503020000020003"/>
              </a:rPr>
              <a:t>JACC Heart Fail. 2020 Jul;8(7):523-536</a:t>
            </a:r>
          </a:p>
          <a:p>
            <a:r>
              <a:rPr lang="en-US" sz="600" dirty="0">
                <a:solidFill>
                  <a:srgbClr val="000000"/>
                </a:solidFill>
                <a:latin typeface="Avenir Book" panose="02000503020000020003"/>
              </a:rPr>
              <a:t>J Heart Lung Transplant. 2024 Oct;43(10):1529-1628.e54</a:t>
            </a:r>
          </a:p>
        </p:txBody>
      </p:sp>
      <p:pic>
        <p:nvPicPr>
          <p:cNvPr id="11" name="Picture 10">
            <a:extLst>
              <a:ext uri="{FF2B5EF4-FFF2-40B4-BE49-F238E27FC236}">
                <a16:creationId xmlns:a16="http://schemas.microsoft.com/office/drawing/2014/main" id="{31EDF8AB-7F60-AF48-A855-139AC92ACFA6}"/>
              </a:ext>
            </a:extLst>
          </p:cNvPr>
          <p:cNvPicPr>
            <a:picLocks noChangeAspect="1"/>
          </p:cNvPicPr>
          <p:nvPr/>
        </p:nvPicPr>
        <p:blipFill rotWithShape="1">
          <a:blip r:embed="rId4"/>
          <a:srcRect l="1276" t="15483"/>
          <a:stretch>
            <a:fillRect/>
          </a:stretch>
        </p:blipFill>
        <p:spPr>
          <a:xfrm>
            <a:off x="7870099" y="357579"/>
            <a:ext cx="4317817" cy="2121175"/>
          </a:xfrm>
          <a:prstGeom prst="rect">
            <a:avLst/>
          </a:prstGeom>
        </p:spPr>
      </p:pic>
      <p:pic>
        <p:nvPicPr>
          <p:cNvPr id="3074" name="Picture 2" descr="Generated image">
            <a:extLst>
              <a:ext uri="{FF2B5EF4-FFF2-40B4-BE49-F238E27FC236}">
                <a16:creationId xmlns:a16="http://schemas.microsoft.com/office/drawing/2014/main" id="{C1965F7E-1527-3D71-176B-E1210C7E48D5}"/>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8543088" y="2593441"/>
            <a:ext cx="2971837" cy="297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10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4A6F5-27D2-FD18-8D0E-ADF2E75C9CCC}"/>
              </a:ext>
            </a:extLst>
          </p:cNvPr>
          <p:cNvSpPr>
            <a:spLocks noGrp="1"/>
          </p:cNvSpPr>
          <p:nvPr>
            <p:ph type="title"/>
          </p:nvPr>
        </p:nvSpPr>
        <p:spPr>
          <a:xfrm>
            <a:off x="609600" y="0"/>
            <a:ext cx="10972800" cy="1143000"/>
          </a:xfrm>
        </p:spPr>
        <p:txBody>
          <a:bodyPr/>
          <a:lstStyle/>
          <a:p>
            <a:r>
              <a:rPr lang="en-US" sz="3600" dirty="0"/>
              <a:t>Roles and Responsibilities of MDC HF Team </a:t>
            </a:r>
          </a:p>
        </p:txBody>
      </p:sp>
      <p:sp>
        <p:nvSpPr>
          <p:cNvPr id="7" name="TextBox 6">
            <a:extLst>
              <a:ext uri="{FF2B5EF4-FFF2-40B4-BE49-F238E27FC236}">
                <a16:creationId xmlns:a16="http://schemas.microsoft.com/office/drawing/2014/main" id="{7F91924A-32F5-BDE3-CC42-17AA22F14F48}"/>
              </a:ext>
            </a:extLst>
          </p:cNvPr>
          <p:cNvSpPr txBox="1"/>
          <p:nvPr/>
        </p:nvSpPr>
        <p:spPr>
          <a:xfrm>
            <a:off x="-70884" y="6701686"/>
            <a:ext cx="6096000" cy="184666"/>
          </a:xfrm>
          <a:prstGeom prst="rect">
            <a:avLst/>
          </a:prstGeom>
          <a:noFill/>
        </p:spPr>
        <p:txBody>
          <a:bodyPr wrap="square">
            <a:spAutoFit/>
          </a:bodyPr>
          <a:lstStyle/>
          <a:p>
            <a:r>
              <a:rPr lang="en-US" sz="600" dirty="0">
                <a:solidFill>
                  <a:srgbClr val="000000"/>
                </a:solidFill>
                <a:latin typeface="Avenir Book" panose="02000503020000020003"/>
              </a:rPr>
              <a:t>J Heart Lung Transplant. 2024 Oct;43(10):1529-1628.e54</a:t>
            </a:r>
          </a:p>
        </p:txBody>
      </p:sp>
      <p:sp>
        <p:nvSpPr>
          <p:cNvPr id="5" name="TextBox 4">
            <a:extLst>
              <a:ext uri="{FF2B5EF4-FFF2-40B4-BE49-F238E27FC236}">
                <a16:creationId xmlns:a16="http://schemas.microsoft.com/office/drawing/2014/main" id="{2F5466DD-A422-687D-BC3E-719241132901}"/>
              </a:ext>
            </a:extLst>
          </p:cNvPr>
          <p:cNvSpPr txBox="1"/>
          <p:nvPr/>
        </p:nvSpPr>
        <p:spPr>
          <a:xfrm>
            <a:off x="393736" y="1143000"/>
            <a:ext cx="11634234" cy="4493538"/>
          </a:xfrm>
          <a:prstGeom prst="rect">
            <a:avLst/>
          </a:prstGeom>
          <a:noFill/>
        </p:spPr>
        <p:txBody>
          <a:bodyPr wrap="square">
            <a:spAutoFit/>
          </a:bodyPr>
          <a:lstStyle/>
          <a:p>
            <a:pPr>
              <a:defRPr sz="2000"/>
            </a:pPr>
            <a:r>
              <a:rPr lang="en-US" sz="2600" dirty="0">
                <a:latin typeface="Avenir Book" panose="02000503020000020003"/>
              </a:rPr>
              <a:t>🫀 Heart failure cardiologist – Optimize candidate selection &amp; medical management</a:t>
            </a:r>
          </a:p>
          <a:p>
            <a:pPr>
              <a:defRPr sz="2000"/>
            </a:pPr>
            <a:r>
              <a:rPr lang="en-US" sz="2600" dirty="0">
                <a:latin typeface="Avenir Book" panose="02000503020000020003"/>
              </a:rPr>
              <a:t>🫀 Cardiothoracic surgeon – Assess surgical candidacy &amp; explain operative risks</a:t>
            </a:r>
          </a:p>
          <a:p>
            <a:pPr>
              <a:defRPr sz="2000"/>
            </a:pPr>
            <a:r>
              <a:rPr lang="en-US" sz="2600" dirty="0">
                <a:latin typeface="Avenir Book" panose="02000503020000020003"/>
              </a:rPr>
              <a:t>👩‍⚕️ Transplant coordinator/nurse – Educate patients &amp; guide transplant process</a:t>
            </a:r>
          </a:p>
          <a:p>
            <a:pPr>
              <a:defRPr sz="2000"/>
            </a:pPr>
            <a:r>
              <a:rPr lang="en-US" sz="2600" dirty="0">
                <a:latin typeface="Avenir Book" panose="02000503020000020003"/>
              </a:rPr>
              <a:t>🦠 Infectious disease expert – Prevent &amp; manage infection risks</a:t>
            </a:r>
          </a:p>
          <a:p>
            <a:pPr>
              <a:defRPr sz="2000"/>
            </a:pPr>
            <a:r>
              <a:rPr lang="en-US" sz="2600" dirty="0">
                <a:latin typeface="Avenir Book" panose="02000503020000020003"/>
              </a:rPr>
              <a:t>💊 Clinical pharmacist – Optimize &amp; monitor complex drug regimens</a:t>
            </a:r>
          </a:p>
          <a:p>
            <a:pPr>
              <a:defRPr sz="2000"/>
            </a:pPr>
            <a:r>
              <a:rPr lang="en-US" sz="2600" dirty="0">
                <a:latin typeface="Avenir Book" panose="02000503020000020003"/>
              </a:rPr>
              <a:t>🧬 HLA specialist/Immunology – Match donors &amp; recipients immunologically</a:t>
            </a:r>
          </a:p>
          <a:p>
            <a:pPr>
              <a:defRPr sz="2000"/>
            </a:pPr>
            <a:r>
              <a:rPr lang="en-US" sz="2600" dirty="0">
                <a:latin typeface="Avenir Book" panose="02000503020000020003"/>
              </a:rPr>
              <a:t>🤝 Social worker – Evaluate psychosocial support &amp; adherence potential</a:t>
            </a:r>
          </a:p>
          <a:p>
            <a:pPr>
              <a:defRPr sz="2000"/>
            </a:pPr>
            <a:r>
              <a:rPr lang="en-US" sz="2600" dirty="0">
                <a:latin typeface="Avenir Book" panose="02000503020000020003"/>
              </a:rPr>
              <a:t>🧠 Psychologist/Psychiatrist – Assess and support mental health needs</a:t>
            </a:r>
          </a:p>
          <a:p>
            <a:pPr>
              <a:defRPr sz="2000"/>
            </a:pPr>
            <a:r>
              <a:rPr lang="en-US" sz="2600" dirty="0">
                <a:latin typeface="Avenir Book" panose="02000503020000020003"/>
              </a:rPr>
              <a:t>🥗 Registered dietician – Provide nutrition optimization pre- and post-transplant</a:t>
            </a:r>
          </a:p>
          <a:p>
            <a:pPr>
              <a:defRPr sz="2000"/>
            </a:pPr>
            <a:r>
              <a:rPr lang="en-US" sz="2600" dirty="0">
                <a:latin typeface="Avenir Book" panose="02000503020000020003"/>
              </a:rPr>
              <a:t>🏋️ Physiotherapy – Support physical rehab and frailty assessment</a:t>
            </a:r>
          </a:p>
          <a:p>
            <a:pPr>
              <a:defRPr sz="2000"/>
            </a:pPr>
            <a:r>
              <a:rPr lang="en-US" sz="2600" dirty="0">
                <a:latin typeface="Avenir Book" panose="02000503020000020003"/>
              </a:rPr>
              <a:t>🌿 Palliative care specialist – Enhance quality of life &amp; symptom management</a:t>
            </a:r>
          </a:p>
        </p:txBody>
      </p:sp>
    </p:spTree>
    <p:extLst>
      <p:ext uri="{BB962C8B-B14F-4D97-AF65-F5344CB8AC3E}">
        <p14:creationId xmlns:p14="http://schemas.microsoft.com/office/powerpoint/2010/main" val="872133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6D19CE-7E31-48BE-A7EF-DE731EFC0AA8}"/>
              </a:ext>
            </a:extLst>
          </p:cNvPr>
          <p:cNvSpPr>
            <a:spLocks noGrp="1"/>
          </p:cNvSpPr>
          <p:nvPr>
            <p:ph type="sldNum" sz="quarter" idx="12"/>
          </p:nvPr>
        </p:nvSpPr>
        <p:spPr/>
        <p:txBody>
          <a:bodyPr/>
          <a:lstStyle/>
          <a:p>
            <a:fld id="{E1F70E87-4818-48F4-88E2-E301CB903448}" type="slidenum">
              <a:rPr lang="en-US" smtClean="0"/>
              <a:pPr/>
              <a:t>19</a:t>
            </a:fld>
            <a:endParaRPr lang="en-US"/>
          </a:p>
        </p:txBody>
      </p:sp>
      <p:pic>
        <p:nvPicPr>
          <p:cNvPr id="6" name="Picture 7" descr="Celeste Thomas Williams">
            <a:extLst>
              <a:ext uri="{FF2B5EF4-FFF2-40B4-BE49-F238E27FC236}">
                <a16:creationId xmlns:a16="http://schemas.microsoft.com/office/drawing/2014/main" id="{314D8E6F-AE92-4DC0-B080-CF826503A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635" y="3461826"/>
            <a:ext cx="1618115" cy="22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Cristina Tita">
            <a:extLst>
              <a:ext uri="{FF2B5EF4-FFF2-40B4-BE49-F238E27FC236}">
                <a16:creationId xmlns:a16="http://schemas.microsoft.com/office/drawing/2014/main" id="{04A0BDFA-9E8C-49BC-B567-09A155D8BE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80" b="-1093"/>
          <a:stretch/>
        </p:blipFill>
        <p:spPr bwMode="auto">
          <a:xfrm>
            <a:off x="9467004" y="864657"/>
            <a:ext cx="1582464" cy="221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Yelena Selektor">
            <a:extLst>
              <a:ext uri="{FF2B5EF4-FFF2-40B4-BE49-F238E27FC236}">
                <a16:creationId xmlns:a16="http://schemas.microsoft.com/office/drawing/2014/main" id="{166A1474-0632-4534-9377-FF54026D31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5251" y="878038"/>
            <a:ext cx="1555047" cy="222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5">
            <a:extLst>
              <a:ext uri="{FF2B5EF4-FFF2-40B4-BE49-F238E27FC236}">
                <a16:creationId xmlns:a16="http://schemas.microsoft.com/office/drawing/2014/main" id="{70D2598E-B6E2-4BB7-AB5A-F2ED6062FEA9}"/>
              </a:ext>
            </a:extLst>
          </p:cNvPr>
          <p:cNvSpPr txBox="1">
            <a:spLocks noChangeArrowheads="1"/>
          </p:cNvSpPr>
          <p:nvPr/>
        </p:nvSpPr>
        <p:spPr bwMode="auto">
          <a:xfrm>
            <a:off x="2294477" y="3056823"/>
            <a:ext cx="1900195" cy="3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467F"/>
              </a:buClr>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00467F"/>
              </a:buClr>
              <a:buChar char="–"/>
              <a:defRPr sz="2800">
                <a:solidFill>
                  <a:schemeClr val="tx1"/>
                </a:solidFill>
                <a:latin typeface="Arial" pitchFamily="34" charset="0"/>
              </a:defRPr>
            </a:lvl2pPr>
            <a:lvl3pPr marL="1143000" indent="-228600" eaLnBrk="0" hangingPunct="0">
              <a:spcBef>
                <a:spcPct val="20000"/>
              </a:spcBef>
              <a:buClr>
                <a:srgbClr val="00467F"/>
              </a:buClr>
              <a:buChar char="•"/>
              <a:defRPr sz="2400">
                <a:solidFill>
                  <a:schemeClr val="tx1"/>
                </a:solidFill>
                <a:latin typeface="Arial" pitchFamily="34" charset="0"/>
              </a:defRPr>
            </a:lvl3pPr>
            <a:lvl4pPr marL="1600200" indent="-228600" eaLnBrk="0" hangingPunct="0">
              <a:spcBef>
                <a:spcPct val="20000"/>
              </a:spcBef>
              <a:buClr>
                <a:srgbClr val="00467F"/>
              </a:buClr>
              <a:buChar char="–"/>
              <a:defRPr sz="2000">
                <a:solidFill>
                  <a:schemeClr val="tx1"/>
                </a:solidFill>
                <a:latin typeface="Arial" pitchFamily="34" charset="0"/>
              </a:defRPr>
            </a:lvl4pPr>
            <a:lvl5pPr marL="2057400" indent="-228600" eaLnBrk="0" hangingPunct="0">
              <a:spcBef>
                <a:spcPct val="20000"/>
              </a:spcBef>
              <a:buClr>
                <a:srgbClr val="00467F"/>
              </a:buClr>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pitchFamily="34" charset="0"/>
              </a:defRPr>
            </a:lvl9pPr>
          </a:lstStyle>
          <a:p>
            <a:pPr defTabSz="609585" eaLnBrk="1" hangingPunct="1">
              <a:spcBef>
                <a:spcPct val="50000"/>
              </a:spcBef>
              <a:buClrTx/>
              <a:buNone/>
            </a:pPr>
            <a:r>
              <a:rPr lang="en-US" altLang="en-US" sz="1867">
                <a:solidFill>
                  <a:srgbClr val="000000"/>
                </a:solidFill>
              </a:rPr>
              <a:t>Gillian Grafton</a:t>
            </a:r>
          </a:p>
        </p:txBody>
      </p:sp>
      <p:sp>
        <p:nvSpPr>
          <p:cNvPr id="10" name="Text Box 21">
            <a:extLst>
              <a:ext uri="{FF2B5EF4-FFF2-40B4-BE49-F238E27FC236}">
                <a16:creationId xmlns:a16="http://schemas.microsoft.com/office/drawing/2014/main" id="{0BE590B4-CFB2-42F1-9087-7A03D3DBC232}"/>
              </a:ext>
            </a:extLst>
          </p:cNvPr>
          <p:cNvSpPr txBox="1">
            <a:spLocks noChangeArrowheads="1"/>
          </p:cNvSpPr>
          <p:nvPr/>
        </p:nvSpPr>
        <p:spPr bwMode="auto">
          <a:xfrm>
            <a:off x="3997749" y="6181803"/>
            <a:ext cx="2319867" cy="3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467F"/>
              </a:buClr>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00467F"/>
              </a:buClr>
              <a:buChar char="–"/>
              <a:defRPr sz="2800">
                <a:solidFill>
                  <a:schemeClr val="tx1"/>
                </a:solidFill>
                <a:latin typeface="Arial" pitchFamily="34" charset="0"/>
              </a:defRPr>
            </a:lvl2pPr>
            <a:lvl3pPr marL="1143000" indent="-228600" eaLnBrk="0" hangingPunct="0">
              <a:spcBef>
                <a:spcPct val="20000"/>
              </a:spcBef>
              <a:buClr>
                <a:srgbClr val="00467F"/>
              </a:buClr>
              <a:buChar char="•"/>
              <a:defRPr sz="2400">
                <a:solidFill>
                  <a:schemeClr val="tx1"/>
                </a:solidFill>
                <a:latin typeface="Arial" pitchFamily="34" charset="0"/>
              </a:defRPr>
            </a:lvl3pPr>
            <a:lvl4pPr marL="1600200" indent="-228600" eaLnBrk="0" hangingPunct="0">
              <a:spcBef>
                <a:spcPct val="20000"/>
              </a:spcBef>
              <a:buClr>
                <a:srgbClr val="00467F"/>
              </a:buClr>
              <a:buChar char="–"/>
              <a:defRPr sz="2000">
                <a:solidFill>
                  <a:schemeClr val="tx1"/>
                </a:solidFill>
                <a:latin typeface="Arial" pitchFamily="34" charset="0"/>
              </a:defRPr>
            </a:lvl4pPr>
            <a:lvl5pPr marL="2057400" indent="-228600" eaLnBrk="0" hangingPunct="0">
              <a:spcBef>
                <a:spcPct val="20000"/>
              </a:spcBef>
              <a:buClr>
                <a:srgbClr val="00467F"/>
              </a:buClr>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pitchFamily="34" charset="0"/>
              </a:defRPr>
            </a:lvl9pPr>
          </a:lstStyle>
          <a:p>
            <a:pPr defTabSz="609585" eaLnBrk="1" hangingPunct="1">
              <a:spcBef>
                <a:spcPct val="50000"/>
              </a:spcBef>
              <a:buClrTx/>
              <a:buNone/>
            </a:pPr>
            <a:r>
              <a:rPr lang="en-US" altLang="en-US" sz="1867">
                <a:solidFill>
                  <a:srgbClr val="000000"/>
                </a:solidFill>
              </a:rPr>
              <a:t>Celeste Williams</a:t>
            </a:r>
          </a:p>
        </p:txBody>
      </p:sp>
      <p:sp>
        <p:nvSpPr>
          <p:cNvPr id="12" name="Text Box 23">
            <a:extLst>
              <a:ext uri="{FF2B5EF4-FFF2-40B4-BE49-F238E27FC236}">
                <a16:creationId xmlns:a16="http://schemas.microsoft.com/office/drawing/2014/main" id="{11E5807B-EB18-4628-BAD1-5605CF22DCCA}"/>
              </a:ext>
            </a:extLst>
          </p:cNvPr>
          <p:cNvSpPr txBox="1">
            <a:spLocks noChangeArrowheads="1"/>
          </p:cNvSpPr>
          <p:nvPr/>
        </p:nvSpPr>
        <p:spPr bwMode="auto">
          <a:xfrm>
            <a:off x="9705254" y="3056823"/>
            <a:ext cx="1603564" cy="3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467F"/>
              </a:buClr>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00467F"/>
              </a:buClr>
              <a:buChar char="–"/>
              <a:defRPr sz="2800">
                <a:solidFill>
                  <a:schemeClr val="tx1"/>
                </a:solidFill>
                <a:latin typeface="Arial" pitchFamily="34" charset="0"/>
              </a:defRPr>
            </a:lvl2pPr>
            <a:lvl3pPr marL="1143000" indent="-228600" eaLnBrk="0" hangingPunct="0">
              <a:spcBef>
                <a:spcPct val="20000"/>
              </a:spcBef>
              <a:buClr>
                <a:srgbClr val="00467F"/>
              </a:buClr>
              <a:buChar char="•"/>
              <a:defRPr sz="2400">
                <a:solidFill>
                  <a:schemeClr val="tx1"/>
                </a:solidFill>
                <a:latin typeface="Arial" pitchFamily="34" charset="0"/>
              </a:defRPr>
            </a:lvl3pPr>
            <a:lvl4pPr marL="1600200" indent="-228600" eaLnBrk="0" hangingPunct="0">
              <a:spcBef>
                <a:spcPct val="20000"/>
              </a:spcBef>
              <a:buClr>
                <a:srgbClr val="00467F"/>
              </a:buClr>
              <a:buChar char="–"/>
              <a:defRPr sz="2000">
                <a:solidFill>
                  <a:schemeClr val="tx1"/>
                </a:solidFill>
                <a:latin typeface="Arial" pitchFamily="34" charset="0"/>
              </a:defRPr>
            </a:lvl4pPr>
            <a:lvl5pPr marL="2057400" indent="-228600" eaLnBrk="0" hangingPunct="0">
              <a:spcBef>
                <a:spcPct val="20000"/>
              </a:spcBef>
              <a:buClr>
                <a:srgbClr val="00467F"/>
              </a:buClr>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pitchFamily="34" charset="0"/>
              </a:defRPr>
            </a:lvl9pPr>
          </a:lstStyle>
          <a:p>
            <a:pPr defTabSz="609585" eaLnBrk="1" hangingPunct="1">
              <a:spcBef>
                <a:spcPct val="50000"/>
              </a:spcBef>
              <a:buClrTx/>
              <a:buNone/>
            </a:pPr>
            <a:r>
              <a:rPr lang="en-US" altLang="en-US" sz="1867">
                <a:solidFill>
                  <a:srgbClr val="000000"/>
                </a:solidFill>
              </a:rPr>
              <a:t>Cristina Tita</a:t>
            </a:r>
          </a:p>
        </p:txBody>
      </p:sp>
      <p:sp>
        <p:nvSpPr>
          <p:cNvPr id="13" name="Text Box 24">
            <a:extLst>
              <a:ext uri="{FF2B5EF4-FFF2-40B4-BE49-F238E27FC236}">
                <a16:creationId xmlns:a16="http://schemas.microsoft.com/office/drawing/2014/main" id="{9A99D250-AA6D-44B5-984D-E3A9E04A7431}"/>
              </a:ext>
            </a:extLst>
          </p:cNvPr>
          <p:cNvSpPr txBox="1">
            <a:spLocks noChangeArrowheads="1"/>
          </p:cNvSpPr>
          <p:nvPr/>
        </p:nvSpPr>
        <p:spPr bwMode="auto">
          <a:xfrm>
            <a:off x="7717723" y="3076876"/>
            <a:ext cx="1905000" cy="3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467F"/>
              </a:buClr>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00467F"/>
              </a:buClr>
              <a:buChar char="–"/>
              <a:defRPr sz="2800">
                <a:solidFill>
                  <a:schemeClr val="tx1"/>
                </a:solidFill>
                <a:latin typeface="Arial" pitchFamily="34" charset="0"/>
              </a:defRPr>
            </a:lvl2pPr>
            <a:lvl3pPr marL="1143000" indent="-228600" eaLnBrk="0" hangingPunct="0">
              <a:spcBef>
                <a:spcPct val="20000"/>
              </a:spcBef>
              <a:buClr>
                <a:srgbClr val="00467F"/>
              </a:buClr>
              <a:buChar char="•"/>
              <a:defRPr sz="2400">
                <a:solidFill>
                  <a:schemeClr val="tx1"/>
                </a:solidFill>
                <a:latin typeface="Arial" pitchFamily="34" charset="0"/>
              </a:defRPr>
            </a:lvl3pPr>
            <a:lvl4pPr marL="1600200" indent="-228600" eaLnBrk="0" hangingPunct="0">
              <a:spcBef>
                <a:spcPct val="20000"/>
              </a:spcBef>
              <a:buClr>
                <a:srgbClr val="00467F"/>
              </a:buClr>
              <a:buChar char="–"/>
              <a:defRPr sz="2000">
                <a:solidFill>
                  <a:schemeClr val="tx1"/>
                </a:solidFill>
                <a:latin typeface="Arial" pitchFamily="34" charset="0"/>
              </a:defRPr>
            </a:lvl4pPr>
            <a:lvl5pPr marL="2057400" indent="-228600" eaLnBrk="0" hangingPunct="0">
              <a:spcBef>
                <a:spcPct val="20000"/>
              </a:spcBef>
              <a:buClr>
                <a:srgbClr val="00467F"/>
              </a:buClr>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pitchFamily="34" charset="0"/>
              </a:defRPr>
            </a:lvl9pPr>
          </a:lstStyle>
          <a:p>
            <a:pPr defTabSz="609585" eaLnBrk="1" hangingPunct="1">
              <a:spcBef>
                <a:spcPct val="50000"/>
              </a:spcBef>
              <a:buClrTx/>
              <a:buNone/>
            </a:pPr>
            <a:r>
              <a:rPr lang="en-US" altLang="en-US" sz="1867">
                <a:solidFill>
                  <a:srgbClr val="000000"/>
                </a:solidFill>
              </a:rPr>
              <a:t>Yelena Selektor</a:t>
            </a:r>
          </a:p>
        </p:txBody>
      </p:sp>
      <p:sp>
        <p:nvSpPr>
          <p:cNvPr id="14" name="Rectangle 25">
            <a:extLst>
              <a:ext uri="{FF2B5EF4-FFF2-40B4-BE49-F238E27FC236}">
                <a16:creationId xmlns:a16="http://schemas.microsoft.com/office/drawing/2014/main" id="{8913ED02-1140-4EB9-B0F9-FC68FE8EA2C4}"/>
              </a:ext>
            </a:extLst>
          </p:cNvPr>
          <p:cNvSpPr>
            <a:spLocks noGrp="1" noChangeArrowheads="1"/>
          </p:cNvSpPr>
          <p:nvPr>
            <p:ph type="title"/>
          </p:nvPr>
        </p:nvSpPr>
        <p:spPr>
          <a:xfrm>
            <a:off x="609600" y="125414"/>
            <a:ext cx="10972800" cy="774700"/>
          </a:xfrm>
        </p:spPr>
        <p:txBody>
          <a:bodyPr>
            <a:normAutofit/>
          </a:bodyPr>
          <a:lstStyle/>
          <a:p>
            <a:pPr algn="ctr"/>
            <a:r>
              <a:rPr lang="en-US" altLang="en-US" sz="4000" b="1">
                <a:solidFill>
                  <a:schemeClr val="tx1"/>
                </a:solidFill>
              </a:rPr>
              <a:t>Henry Ford Advanced HF/Tx Team</a:t>
            </a:r>
          </a:p>
        </p:txBody>
      </p:sp>
      <p:pic>
        <p:nvPicPr>
          <p:cNvPr id="17" name="Picture 31" descr="David E. Lanfear">
            <a:extLst>
              <a:ext uri="{FF2B5EF4-FFF2-40B4-BE49-F238E27FC236}">
                <a16:creationId xmlns:a16="http://schemas.microsoft.com/office/drawing/2014/main" id="{622C8688-696F-4C8F-844C-A894CAF788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4240" y="887118"/>
            <a:ext cx="1516081" cy="220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21">
            <a:extLst>
              <a:ext uri="{FF2B5EF4-FFF2-40B4-BE49-F238E27FC236}">
                <a16:creationId xmlns:a16="http://schemas.microsoft.com/office/drawing/2014/main" id="{4B9774E5-C4F7-41A4-9364-740EE8ED9C12}"/>
              </a:ext>
            </a:extLst>
          </p:cNvPr>
          <p:cNvSpPr txBox="1">
            <a:spLocks noChangeArrowheads="1"/>
          </p:cNvSpPr>
          <p:nvPr/>
        </p:nvSpPr>
        <p:spPr bwMode="auto">
          <a:xfrm>
            <a:off x="6044240" y="3065909"/>
            <a:ext cx="1822449" cy="3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467F"/>
              </a:buClr>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00467F"/>
              </a:buClr>
              <a:buChar char="–"/>
              <a:defRPr sz="2800">
                <a:solidFill>
                  <a:schemeClr val="tx1"/>
                </a:solidFill>
                <a:latin typeface="Arial" pitchFamily="34" charset="0"/>
              </a:defRPr>
            </a:lvl2pPr>
            <a:lvl3pPr marL="1143000" indent="-228600" eaLnBrk="0" hangingPunct="0">
              <a:spcBef>
                <a:spcPct val="20000"/>
              </a:spcBef>
              <a:buClr>
                <a:srgbClr val="00467F"/>
              </a:buClr>
              <a:buChar char="•"/>
              <a:defRPr sz="2400">
                <a:solidFill>
                  <a:schemeClr val="tx1"/>
                </a:solidFill>
                <a:latin typeface="Arial" pitchFamily="34" charset="0"/>
              </a:defRPr>
            </a:lvl3pPr>
            <a:lvl4pPr marL="1600200" indent="-228600" eaLnBrk="0" hangingPunct="0">
              <a:spcBef>
                <a:spcPct val="20000"/>
              </a:spcBef>
              <a:buClr>
                <a:srgbClr val="00467F"/>
              </a:buClr>
              <a:buChar char="–"/>
              <a:defRPr sz="2000">
                <a:solidFill>
                  <a:schemeClr val="tx1"/>
                </a:solidFill>
                <a:latin typeface="Arial" pitchFamily="34" charset="0"/>
              </a:defRPr>
            </a:lvl4pPr>
            <a:lvl5pPr marL="2057400" indent="-228600" eaLnBrk="0" hangingPunct="0">
              <a:spcBef>
                <a:spcPct val="20000"/>
              </a:spcBef>
              <a:buClr>
                <a:srgbClr val="00467F"/>
              </a:buClr>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pitchFamily="34" charset="0"/>
              </a:defRPr>
            </a:lvl9pPr>
          </a:lstStyle>
          <a:p>
            <a:pPr defTabSz="609585" eaLnBrk="1" hangingPunct="1">
              <a:spcBef>
                <a:spcPct val="50000"/>
              </a:spcBef>
              <a:buClrTx/>
              <a:buNone/>
            </a:pPr>
            <a:r>
              <a:rPr lang="en-US" altLang="en-US" sz="1867">
                <a:solidFill>
                  <a:srgbClr val="000000"/>
                </a:solidFill>
              </a:rPr>
              <a:t>David Lanfear</a:t>
            </a:r>
          </a:p>
        </p:txBody>
      </p:sp>
      <p:sp>
        <p:nvSpPr>
          <p:cNvPr id="20" name="AutoShape 2" descr="data:image/jpeg;base64,/9j/4AAQSkZJRgABAQAAAQABAAD/2wCEAAkGBxQTEhQUEhQVFBQXFxQVFRQVFBQXFhQWFRUWFxUUFBUYHCggGBolHBQUIjEhJSkrLi4uFx8zODMsNygtLisBCgoKDg0OGxAQGiwkHxwsLDQsLCwsLCw0LCwsLCwsKywsLCwsLCwsLCwsLCwsLCwsLDcsLDc3LDcsNyssKywrK//AABEIAIYAhgMBIgACEQEDEQH/xAAbAAABBQEBAAAAAAAAAAAAAAAFAAECBAYDB//EADYQAAEDAgMFBwIFBQEBAAAAAAEAAhEDIQQFMRJBUWFxBhMiMoGRoUKxB1JywdEjM0Ni8OEW/8QAGQEAAwEBAQAAAAAAAAAAAAAAAAEEAwIF/8QAIREBAAMAAgICAwEAAAAAAAAAAAECEQMSITEEQRRRYRP/2gAMAwEAAhEDEQA/AM8AnhSATtQHNzVzcV3cFyc1ARSTOMCSgOPzbbOw2WtNtofVxE8EHEaIYjNKTDsuffkCfsqT+0LdrZYxzxa4MeyAjDC7nEhgcRYXPIfyrDhDSBDQIIvzsCd/FLTwWb2guQ6k9sawQSBzFlYweb06hgHZd+V1j6LNVGmJJB1Gh3jWVAQNRM6z8dEaMbYqL1nsHm7qcNf42HymfEOXNHsPWDgHNMg6H9kymEwFMFRToIi5MCkooB0k0p0BfhJoSlSCAUKDgpkqhnOK2KTuLvC28XPD7oAbmWYtcTSbJiejnRYTuA4ocym59MNDbh0mNGzr729lzwWGJ2Wt1kdblen5NkrWUmsIBOrjGpOqx5eTqr4OLu8/wmT1KoBYyQ1uoEAzqOZ6Lt/89VdYgkWGh3coXqlHBQBFgNBCm9hGqn/3lT+NV5I3IXNJDQQRv/7cqmLySoLr1bGUbkwg+Kw0pxzSJ+PV5lVwrgRIIAvO4Rqu2XYw0nmPI43nS/1Ba/F4EOEOEhY/O8IadWAfA4SAfkKjjv2ScvF18tWxOQqeRVtqi3iJb7GyILVOg26i9qdwhOQgOKSdwSQS9typNUC1TCAlCz/aWrL6bRqA4zuEwJ6rQALPdraV6Z3Q5vyCg4c8jA75h1IM3ib/AHXrOBEryvsvl/ePYR9J8I5jfyXqlGq2mJcYj56KLn82ej8bYqIhsKtiAd4VCv2op0/OPa59lPC9pqFaQ2Z/2aR91n0lt38mrtlDMVTIBRcYlkGDM6LNZ3nzWaNLjwCK107XyHCoFmu1lGWtdvBIRFueB/8Ajc3kQR7TquWc0hUouI3CfbcqKRkpuSe0AnZd/ieJ3Ax8LQrO9l/7j9/hF/VaUqlAgkQoPKnScgIimku8pkE7JnJ0igOYqQVRz+iX0TrLfGI5a/Ct1BdF8g8xEwfDuBlskEGd1wubWyNacVO9ogG/DYzUfJnwyPU39VusSwAbbtGzz+EMwmCZSx9YMa1g7qm6G6EuLpIG7TRaQMDgLSor222vT46da5LH5xnr2hhp4cAPgMLgSXSYNgIbFjBM3XbLKtR1QsexpjVzRA4+60WJwAIgCOkJsHlzKegvvula0TDqtcVc6oMYwFguN/MrD4Kq6riCwWADjzcWiY9eAW5z1v8AT9VjqmCG2HCx+CuqenN4caeb1Htc59JuwHbO+TcgHZIkaTylSx0CjUcPyOPwr/cTqL9FxxNH+m9vFrvsVrEsbVnGY7K4chjnn6oA6Df7yjUrng6YDYaIaIDeOlyfVdS1URO+UN69ZxycEwXQBOQm5JqSYFJAWgE8JBOgkS1WcDV7t7X8NRxB1C4tClspTGnWcnWkxGFIqtrtNnNLDv2r7TSDuNyEZwdTwiPdAcLjGuw7GE3BA2ZvIPDoieGqQFBeuS9WL7GieJqta0kkD90NGJApmpUJDCfCACSRusL3UcxeDAcfCPEZ+rgOiapWc5pjQjeQBCWa6icQzbF03URBI1PiBEdQbrG1sQ0w6m4OE3An3RfFYMPc8vews2Rs+MEbU8fZB34YtPHmL/ZbVjxjm0z9ibaktBCpY6SxwHmIIHqlhXxbcRI5cQpPO/r9k6wxvZWpsgAcLJnpg5RLlUhmdnUUxKcqJQRgUk0pIJeCeEk6AYJwU4ShANSdDgeBB+VqKVSyy5ajmFqeFvQf+rDmrqr48+4X8TTbULQ8SBu3eqnWwNINEU2GBad3oqral9Vda+2ohT9Vdb4y+Ne2b0W67iI6whxwTTMBzJ1h7gPYFaPGFpJ0sgeMfNvb+FpUr3/clQYGiButrNlxxLtF1Y35/wChVa7vEZ6ey2pVJy28FKjKaVBzlqnT2kxXMFTCCOAmUkyDXwnUWp3OCCSSBUO8RTs/lDsVU2RIY2DUf+UHQD/Y7kBZyDJe/wBqpUltCnd7hYvIv3bT9zunitZj+z23RpuotAc1jRsDRzQLBs/UJ9USzDAMDKOHaAyncuaLSxonYB4kxJ5lFKQsuppExkiLzWdh5dWaRIIII1GhHIgoZise5ukj3XqubZLTr3Phfue3Xo4aOHysDn+S16TtnYD5BLS0i447HmHsp545j61ZXkrb7yWYONdeTCjSqgmGAvdugI5l3ZOpVG28d2wWvd5P5Qzd1PyjWFyZlEQ0epuStKccyz5OSI/oblOVlpD6nm+lo0aeJ4lBs/mjVJImm7xSRIaT5geF/utnsIJ2ipB2yOJI6gtuFRFIiMSzaZnQSrlxdSbWp3YRLhqW8xxahmyvRctwXd0msiIAHwgGc5Cbvoj9VMfJZ/CzmHTNNU5UUiuQW2kmSQFo1FayvKa2IMUWF0au0Y39Tjb91t8p/D+m2DiHGofyNlrfU+Yj2Wzw2Da1oa1oY0aNaAAOgC6wtYXKvw+mDXqk8W0xA6bTr+wW4y/LadENp0mBjBeBvPFxNyeZV1rY6J6UDUgE6Am56BP0ALMCTjWCbMpOcRzLg0BFWtVLNqOy8VgPI0h/6Dr1IN/dXaTpaDqutKVPO81p4WhUr1T4GCYGrybNY3m4kD1Xi2Iz6vVqVq1R47yqNgFsjuKc/wBuk4botPMnej/4oZm7FVhhaV6VGXVCCYNUA68Q0WHMngsTP9MH1lE7AhZwmfVcLU7ymRtEzUDpIrD8tQ8OBGi9LyvNqeKpCtSPhNnNPmpvGtN/O+u8QV4zVJc4AXkwOpWt7GMdh6g2TLX2qt3O4EcCNyddEt+5iE4jDd7iadICTv5A3cfYAI6QAJPlALp5ASr3ZnKdknEVBFWqJg/42G7R1NifZOZ8FB8Rg+AVVuE4rQ12a+4/f5VTupWbpmMw7P0ql3M1+oWcOcj91mM07IVad6Z7xvoHfwV6g/DiCOIXGkwOaCP+OhCM0a8WNItJDgQRqDYj0SXrGY5HTqHxsa6OISS6jWqaF0CZJMg7NcyNMhrRLiJk6DoN6nkuDJPe1HbTiIBO6dUkk59ARr0wQQd4IPMLKY7H1KOGrNpkbbCabXHcIEO5kBw9QmSRAljMDlmzhsRXmRTp1XHe5zg0mT6rFYhuzTA5D7JJJ29iFbL8PI29+20D3XpdDK2ta141tKZJdQUtZl2AFZoDvLEuHHgOWiPk3SSXEuoVce54pPewgOaCRIkEDzA+iG5diK9QAzSA/Sf5SSRBLlUVQPO30YFVy+g9rjLgQ4kkc+SSSYXarE6SSQf/2Q==">
            <a:extLst>
              <a:ext uri="{FF2B5EF4-FFF2-40B4-BE49-F238E27FC236}">
                <a16:creationId xmlns:a16="http://schemas.microsoft.com/office/drawing/2014/main" id="{F0F89DDB-FB41-46BE-A2D9-5EBE73DD87C8}"/>
              </a:ext>
            </a:extLst>
          </p:cNvPr>
          <p:cNvSpPr>
            <a:spLocks noChangeAspect="1" noChangeArrowheads="1"/>
          </p:cNvSpPr>
          <p:nvPr/>
        </p:nvSpPr>
        <p:spPr bwMode="auto">
          <a:xfrm>
            <a:off x="207433"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467F"/>
              </a:buClr>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00467F"/>
              </a:buClr>
              <a:buChar char="–"/>
              <a:defRPr sz="2800">
                <a:solidFill>
                  <a:schemeClr val="tx1"/>
                </a:solidFill>
                <a:latin typeface="Arial" pitchFamily="34" charset="0"/>
              </a:defRPr>
            </a:lvl2pPr>
            <a:lvl3pPr marL="1143000" indent="-228600" eaLnBrk="0" hangingPunct="0">
              <a:spcBef>
                <a:spcPct val="20000"/>
              </a:spcBef>
              <a:buClr>
                <a:srgbClr val="00467F"/>
              </a:buClr>
              <a:buChar char="•"/>
              <a:defRPr sz="2400">
                <a:solidFill>
                  <a:schemeClr val="tx1"/>
                </a:solidFill>
                <a:latin typeface="Arial" pitchFamily="34" charset="0"/>
              </a:defRPr>
            </a:lvl3pPr>
            <a:lvl4pPr marL="1600200" indent="-228600" eaLnBrk="0" hangingPunct="0">
              <a:spcBef>
                <a:spcPct val="20000"/>
              </a:spcBef>
              <a:buClr>
                <a:srgbClr val="00467F"/>
              </a:buClr>
              <a:buChar char="–"/>
              <a:defRPr sz="2000">
                <a:solidFill>
                  <a:schemeClr val="tx1"/>
                </a:solidFill>
                <a:latin typeface="Arial" pitchFamily="34" charset="0"/>
              </a:defRPr>
            </a:lvl4pPr>
            <a:lvl5pPr marL="2057400" indent="-228600" eaLnBrk="0" hangingPunct="0">
              <a:spcBef>
                <a:spcPct val="20000"/>
              </a:spcBef>
              <a:buClr>
                <a:srgbClr val="00467F"/>
              </a:buClr>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pitchFamily="34" charset="0"/>
              </a:defRPr>
            </a:lvl9pPr>
          </a:lstStyle>
          <a:p>
            <a:pPr defTabSz="609585" eaLnBrk="1" hangingPunct="1">
              <a:spcBef>
                <a:spcPct val="0"/>
              </a:spcBef>
              <a:buClrTx/>
              <a:buNone/>
            </a:pPr>
            <a:endParaRPr lang="en-US" altLang="en-US" sz="2533">
              <a:solidFill>
                <a:srgbClr val="000000"/>
              </a:solidFill>
            </a:endParaRPr>
          </a:p>
        </p:txBody>
      </p:sp>
      <p:sp>
        <p:nvSpPr>
          <p:cNvPr id="21" name="Text Box 15">
            <a:extLst>
              <a:ext uri="{FF2B5EF4-FFF2-40B4-BE49-F238E27FC236}">
                <a16:creationId xmlns:a16="http://schemas.microsoft.com/office/drawing/2014/main" id="{54F96DE5-F130-4860-B480-3313ED448331}"/>
              </a:ext>
            </a:extLst>
          </p:cNvPr>
          <p:cNvSpPr txBox="1">
            <a:spLocks noChangeArrowheads="1"/>
          </p:cNvSpPr>
          <p:nvPr/>
        </p:nvSpPr>
        <p:spPr bwMode="auto">
          <a:xfrm>
            <a:off x="428424" y="3026002"/>
            <a:ext cx="2085745" cy="3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467F"/>
              </a:buClr>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00467F"/>
              </a:buClr>
              <a:buChar char="–"/>
              <a:defRPr sz="2800">
                <a:solidFill>
                  <a:schemeClr val="tx1"/>
                </a:solidFill>
                <a:latin typeface="Arial" pitchFamily="34" charset="0"/>
              </a:defRPr>
            </a:lvl2pPr>
            <a:lvl3pPr marL="1143000" indent="-228600" eaLnBrk="0" hangingPunct="0">
              <a:spcBef>
                <a:spcPct val="20000"/>
              </a:spcBef>
              <a:buClr>
                <a:srgbClr val="00467F"/>
              </a:buClr>
              <a:buChar char="•"/>
              <a:defRPr sz="2400">
                <a:solidFill>
                  <a:schemeClr val="tx1"/>
                </a:solidFill>
                <a:latin typeface="Arial" pitchFamily="34" charset="0"/>
              </a:defRPr>
            </a:lvl3pPr>
            <a:lvl4pPr marL="1600200" indent="-228600" eaLnBrk="0" hangingPunct="0">
              <a:spcBef>
                <a:spcPct val="20000"/>
              </a:spcBef>
              <a:buClr>
                <a:srgbClr val="00467F"/>
              </a:buClr>
              <a:buChar char="–"/>
              <a:defRPr sz="2000">
                <a:solidFill>
                  <a:schemeClr val="tx1"/>
                </a:solidFill>
                <a:latin typeface="Arial" pitchFamily="34" charset="0"/>
              </a:defRPr>
            </a:lvl4pPr>
            <a:lvl5pPr marL="2057400" indent="-228600" eaLnBrk="0" hangingPunct="0">
              <a:spcBef>
                <a:spcPct val="20000"/>
              </a:spcBef>
              <a:buClr>
                <a:srgbClr val="00467F"/>
              </a:buClr>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pitchFamily="34" charset="0"/>
              </a:defRPr>
            </a:lvl9pPr>
          </a:lstStyle>
          <a:p>
            <a:pPr defTabSz="609585" eaLnBrk="1" hangingPunct="1">
              <a:spcBef>
                <a:spcPct val="50000"/>
              </a:spcBef>
              <a:buClrTx/>
              <a:buNone/>
            </a:pPr>
            <a:r>
              <a:rPr lang="en-US" altLang="en-US" sz="1867">
                <a:solidFill>
                  <a:srgbClr val="000000"/>
                </a:solidFill>
              </a:rPr>
              <a:t>Jennifer Cowger</a:t>
            </a:r>
          </a:p>
        </p:txBody>
      </p:sp>
      <p:pic>
        <p:nvPicPr>
          <p:cNvPr id="22" name="Picture 2" descr="C:\Users\DLanfea1\AppData\Local\Microsoft\Windows\Temporary Internet Files\Content.Outlook\W5N3Q35X\Grafton_Gillian_17 (2).jpg">
            <a:extLst>
              <a:ext uri="{FF2B5EF4-FFF2-40B4-BE49-F238E27FC236}">
                <a16:creationId xmlns:a16="http://schemas.microsoft.com/office/drawing/2014/main" id="{E089A5DC-3668-40B3-874F-A4D4DACA00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3111" y="907681"/>
            <a:ext cx="1542145" cy="21590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FBA04C13-11A4-4F9D-B454-C574A35B8971}"/>
              </a:ext>
            </a:extLst>
          </p:cNvPr>
          <p:cNvPicPr>
            <a:picLocks noChangeAspect="1"/>
          </p:cNvPicPr>
          <p:nvPr/>
        </p:nvPicPr>
        <p:blipFill>
          <a:blip r:embed="rId8"/>
          <a:stretch>
            <a:fillRect/>
          </a:stretch>
        </p:blipFill>
        <p:spPr>
          <a:xfrm>
            <a:off x="4172980" y="894867"/>
            <a:ext cx="1555047" cy="2177065"/>
          </a:xfrm>
          <a:prstGeom prst="rect">
            <a:avLst/>
          </a:prstGeom>
        </p:spPr>
      </p:pic>
      <p:sp>
        <p:nvSpPr>
          <p:cNvPr id="27" name="Text Box 15">
            <a:extLst>
              <a:ext uri="{FF2B5EF4-FFF2-40B4-BE49-F238E27FC236}">
                <a16:creationId xmlns:a16="http://schemas.microsoft.com/office/drawing/2014/main" id="{501BB77F-D08E-43C8-99D9-8E91C27C7046}"/>
              </a:ext>
            </a:extLst>
          </p:cNvPr>
          <p:cNvSpPr txBox="1">
            <a:spLocks noChangeArrowheads="1"/>
          </p:cNvSpPr>
          <p:nvPr/>
        </p:nvSpPr>
        <p:spPr bwMode="auto">
          <a:xfrm>
            <a:off x="3942153" y="3026002"/>
            <a:ext cx="2053963" cy="3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467F"/>
              </a:buClr>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00467F"/>
              </a:buClr>
              <a:buChar char="–"/>
              <a:defRPr sz="2800">
                <a:solidFill>
                  <a:schemeClr val="tx1"/>
                </a:solidFill>
                <a:latin typeface="Arial" pitchFamily="34" charset="0"/>
              </a:defRPr>
            </a:lvl2pPr>
            <a:lvl3pPr marL="1143000" indent="-228600" eaLnBrk="0" hangingPunct="0">
              <a:spcBef>
                <a:spcPct val="20000"/>
              </a:spcBef>
              <a:buClr>
                <a:srgbClr val="00467F"/>
              </a:buClr>
              <a:buChar char="•"/>
              <a:defRPr sz="2400">
                <a:solidFill>
                  <a:schemeClr val="tx1"/>
                </a:solidFill>
                <a:latin typeface="Arial" pitchFamily="34" charset="0"/>
              </a:defRPr>
            </a:lvl3pPr>
            <a:lvl4pPr marL="1600200" indent="-228600" eaLnBrk="0" hangingPunct="0">
              <a:spcBef>
                <a:spcPct val="20000"/>
              </a:spcBef>
              <a:buClr>
                <a:srgbClr val="00467F"/>
              </a:buClr>
              <a:buChar char="–"/>
              <a:defRPr sz="2000">
                <a:solidFill>
                  <a:schemeClr val="tx1"/>
                </a:solidFill>
                <a:latin typeface="Arial" pitchFamily="34" charset="0"/>
              </a:defRPr>
            </a:lvl4pPr>
            <a:lvl5pPr marL="2057400" indent="-228600" eaLnBrk="0" hangingPunct="0">
              <a:spcBef>
                <a:spcPct val="20000"/>
              </a:spcBef>
              <a:buClr>
                <a:srgbClr val="00467F"/>
              </a:buClr>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pitchFamily="34" charset="0"/>
              </a:defRPr>
            </a:lvl9pPr>
          </a:lstStyle>
          <a:p>
            <a:pPr defTabSz="609585" eaLnBrk="1" hangingPunct="1">
              <a:spcBef>
                <a:spcPct val="50000"/>
              </a:spcBef>
              <a:buClrTx/>
              <a:buNone/>
            </a:pPr>
            <a:r>
              <a:rPr lang="en-US" altLang="en-US" sz="1867">
                <a:solidFill>
                  <a:srgbClr val="000000"/>
                </a:solidFill>
              </a:rPr>
              <a:t>Bashar Hannawi</a:t>
            </a:r>
          </a:p>
        </p:txBody>
      </p:sp>
      <p:sp>
        <p:nvSpPr>
          <p:cNvPr id="29" name="Text Box 22">
            <a:extLst>
              <a:ext uri="{FF2B5EF4-FFF2-40B4-BE49-F238E27FC236}">
                <a16:creationId xmlns:a16="http://schemas.microsoft.com/office/drawing/2014/main" id="{29AB66A3-87C7-4D94-ADE2-A64196E617EE}"/>
              </a:ext>
            </a:extLst>
          </p:cNvPr>
          <p:cNvSpPr txBox="1">
            <a:spLocks noChangeArrowheads="1"/>
          </p:cNvSpPr>
          <p:nvPr/>
        </p:nvSpPr>
        <p:spPr bwMode="auto">
          <a:xfrm>
            <a:off x="2037146" y="6178108"/>
            <a:ext cx="2155168" cy="3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00467F"/>
              </a:buClr>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00467F"/>
              </a:buClr>
              <a:buChar char="–"/>
              <a:defRPr sz="2800">
                <a:solidFill>
                  <a:schemeClr val="tx1"/>
                </a:solidFill>
                <a:latin typeface="Arial" pitchFamily="34" charset="0"/>
              </a:defRPr>
            </a:lvl2pPr>
            <a:lvl3pPr marL="1143000" indent="-228600" eaLnBrk="0" hangingPunct="0">
              <a:spcBef>
                <a:spcPct val="20000"/>
              </a:spcBef>
              <a:buClr>
                <a:srgbClr val="00467F"/>
              </a:buClr>
              <a:buChar char="•"/>
              <a:defRPr sz="2400">
                <a:solidFill>
                  <a:schemeClr val="tx1"/>
                </a:solidFill>
                <a:latin typeface="Arial" pitchFamily="34" charset="0"/>
              </a:defRPr>
            </a:lvl3pPr>
            <a:lvl4pPr marL="1600200" indent="-228600" eaLnBrk="0" hangingPunct="0">
              <a:spcBef>
                <a:spcPct val="20000"/>
              </a:spcBef>
              <a:buClr>
                <a:srgbClr val="00467F"/>
              </a:buClr>
              <a:buChar char="–"/>
              <a:defRPr sz="2000">
                <a:solidFill>
                  <a:schemeClr val="tx1"/>
                </a:solidFill>
                <a:latin typeface="Arial" pitchFamily="34" charset="0"/>
              </a:defRPr>
            </a:lvl4pPr>
            <a:lvl5pPr marL="2057400" indent="-228600" eaLnBrk="0" hangingPunct="0">
              <a:spcBef>
                <a:spcPct val="20000"/>
              </a:spcBef>
              <a:buClr>
                <a:srgbClr val="00467F"/>
              </a:buClr>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pitchFamily="34" charset="0"/>
              </a:defRPr>
            </a:lvl9pPr>
          </a:lstStyle>
          <a:p>
            <a:pPr algn="ctr" defTabSz="609585" eaLnBrk="1" hangingPunct="1">
              <a:spcBef>
                <a:spcPct val="50000"/>
              </a:spcBef>
              <a:buClrTx/>
              <a:buNone/>
            </a:pPr>
            <a:r>
              <a:rPr lang="en-US" altLang="en-US" sz="1867">
                <a:solidFill>
                  <a:srgbClr val="000000"/>
                </a:solidFill>
              </a:rPr>
              <a:t>Alex Michaels</a:t>
            </a:r>
          </a:p>
        </p:txBody>
      </p:sp>
      <p:pic>
        <p:nvPicPr>
          <p:cNvPr id="30" name="Picture 29">
            <a:extLst>
              <a:ext uri="{FF2B5EF4-FFF2-40B4-BE49-F238E27FC236}">
                <a16:creationId xmlns:a16="http://schemas.microsoft.com/office/drawing/2014/main" id="{4FAE74D8-7C6F-4BFF-AA4E-23C53574DCF0}"/>
              </a:ext>
            </a:extLst>
          </p:cNvPr>
          <p:cNvPicPr>
            <a:picLocks noChangeAspect="1"/>
          </p:cNvPicPr>
          <p:nvPr/>
        </p:nvPicPr>
        <p:blipFill>
          <a:blip r:embed="rId9"/>
          <a:stretch>
            <a:fillRect/>
          </a:stretch>
        </p:blipFill>
        <p:spPr>
          <a:xfrm>
            <a:off x="2291353" y="3480411"/>
            <a:ext cx="1621934" cy="2270708"/>
          </a:xfrm>
          <a:prstGeom prst="rect">
            <a:avLst/>
          </a:prstGeom>
        </p:spPr>
      </p:pic>
      <p:pic>
        <p:nvPicPr>
          <p:cNvPr id="2050" name="Picture 2" descr="Cowger Jennifer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180" y="907681"/>
            <a:ext cx="1537175" cy="21468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A person in a white coat and tie&#10;&#10;Description automatically generated">
            <a:extLst>
              <a:ext uri="{FF2B5EF4-FFF2-40B4-BE49-F238E27FC236}">
                <a16:creationId xmlns:a16="http://schemas.microsoft.com/office/drawing/2014/main" id="{1A4543D4-4B81-553E-793F-77C2BE8C9585}"/>
              </a:ext>
            </a:extLst>
          </p:cNvPr>
          <p:cNvPicPr>
            <a:picLocks noChangeAspect="1"/>
          </p:cNvPicPr>
          <p:nvPr/>
        </p:nvPicPr>
        <p:blipFill>
          <a:blip r:embed="rId11"/>
          <a:stretch>
            <a:fillRect/>
          </a:stretch>
        </p:blipFill>
        <p:spPr>
          <a:xfrm>
            <a:off x="6044307" y="3458852"/>
            <a:ext cx="1543748" cy="2179832"/>
          </a:xfrm>
          <a:prstGeom prst="rect">
            <a:avLst/>
          </a:prstGeom>
        </p:spPr>
      </p:pic>
      <p:sp>
        <p:nvSpPr>
          <p:cNvPr id="4" name="Text Box 21">
            <a:extLst>
              <a:ext uri="{FF2B5EF4-FFF2-40B4-BE49-F238E27FC236}">
                <a16:creationId xmlns:a16="http://schemas.microsoft.com/office/drawing/2014/main" id="{C4AE9079-F4D2-3CC9-3A6D-0AC2DCF2A8EB}"/>
              </a:ext>
            </a:extLst>
          </p:cNvPr>
          <p:cNvSpPr txBox="1">
            <a:spLocks noChangeArrowheads="1"/>
          </p:cNvSpPr>
          <p:nvPr/>
        </p:nvSpPr>
        <p:spPr bwMode="auto">
          <a:xfrm>
            <a:off x="5921334" y="6181803"/>
            <a:ext cx="2319867" cy="3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eaLnBrk="0" hangingPunct="0">
              <a:spcBef>
                <a:spcPct val="20000"/>
              </a:spcBef>
              <a:buClr>
                <a:srgbClr val="00467F"/>
              </a:buClr>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00467F"/>
              </a:buClr>
              <a:buChar char="–"/>
              <a:defRPr sz="2800">
                <a:solidFill>
                  <a:schemeClr val="tx1"/>
                </a:solidFill>
                <a:latin typeface="Arial" pitchFamily="34" charset="0"/>
              </a:defRPr>
            </a:lvl2pPr>
            <a:lvl3pPr marL="1143000" indent="-228600" eaLnBrk="0" hangingPunct="0">
              <a:spcBef>
                <a:spcPct val="20000"/>
              </a:spcBef>
              <a:buClr>
                <a:srgbClr val="00467F"/>
              </a:buClr>
              <a:buChar char="•"/>
              <a:defRPr sz="2400">
                <a:solidFill>
                  <a:schemeClr val="tx1"/>
                </a:solidFill>
                <a:latin typeface="Arial" pitchFamily="34" charset="0"/>
              </a:defRPr>
            </a:lvl3pPr>
            <a:lvl4pPr marL="1600200" indent="-228600" eaLnBrk="0" hangingPunct="0">
              <a:spcBef>
                <a:spcPct val="20000"/>
              </a:spcBef>
              <a:buClr>
                <a:srgbClr val="00467F"/>
              </a:buClr>
              <a:buChar char="–"/>
              <a:defRPr sz="2000">
                <a:solidFill>
                  <a:schemeClr val="tx1"/>
                </a:solidFill>
                <a:latin typeface="Arial" pitchFamily="34" charset="0"/>
              </a:defRPr>
            </a:lvl4pPr>
            <a:lvl5pPr marL="2057400" indent="-228600" eaLnBrk="0" hangingPunct="0">
              <a:spcBef>
                <a:spcPct val="20000"/>
              </a:spcBef>
              <a:buClr>
                <a:srgbClr val="00467F"/>
              </a:buClr>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pitchFamily="34" charset="0"/>
              </a:defRPr>
            </a:lvl9pPr>
          </a:lstStyle>
          <a:p>
            <a:pPr defTabSz="609585" eaLnBrk="1" hangingPunct="1">
              <a:spcBef>
                <a:spcPct val="50000"/>
              </a:spcBef>
              <a:buClrTx/>
              <a:buNone/>
            </a:pPr>
            <a:r>
              <a:rPr lang="en-US" altLang="en-US" sz="1850">
                <a:solidFill>
                  <a:srgbClr val="000000"/>
                </a:solidFill>
                <a:latin typeface="Arial"/>
                <a:cs typeface="Arial"/>
              </a:rPr>
              <a:t>Waleed Al-Darzi</a:t>
            </a:r>
            <a:endParaRPr lang="en-US" altLang="en-US" sz="1867">
              <a:solidFill>
                <a:srgbClr val="000000"/>
              </a:solidFill>
            </a:endParaRPr>
          </a:p>
        </p:txBody>
      </p:sp>
      <p:sp>
        <p:nvSpPr>
          <p:cNvPr id="5" name="Text Box 21">
            <a:extLst>
              <a:ext uri="{FF2B5EF4-FFF2-40B4-BE49-F238E27FC236}">
                <a16:creationId xmlns:a16="http://schemas.microsoft.com/office/drawing/2014/main" id="{9C80F948-180E-21B3-9B6E-11F7F3C00289}"/>
              </a:ext>
            </a:extLst>
          </p:cNvPr>
          <p:cNvSpPr txBox="1">
            <a:spLocks noChangeArrowheads="1"/>
          </p:cNvSpPr>
          <p:nvPr/>
        </p:nvSpPr>
        <p:spPr bwMode="auto">
          <a:xfrm>
            <a:off x="7798456" y="6181803"/>
            <a:ext cx="2319867" cy="3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eaLnBrk="0" hangingPunct="0">
              <a:spcBef>
                <a:spcPct val="20000"/>
              </a:spcBef>
              <a:buClr>
                <a:srgbClr val="00467F"/>
              </a:buClr>
              <a:buFont typeface="Wingdings" pitchFamily="2" charset="2"/>
              <a:buChar char="§"/>
              <a:defRPr sz="3200">
                <a:solidFill>
                  <a:schemeClr val="tx1"/>
                </a:solidFill>
                <a:latin typeface="Arial" pitchFamily="34" charset="0"/>
              </a:defRPr>
            </a:lvl1pPr>
            <a:lvl2pPr marL="742950" indent="-285750" eaLnBrk="0" hangingPunct="0">
              <a:spcBef>
                <a:spcPct val="20000"/>
              </a:spcBef>
              <a:buClr>
                <a:srgbClr val="00467F"/>
              </a:buClr>
              <a:buChar char="–"/>
              <a:defRPr sz="2800">
                <a:solidFill>
                  <a:schemeClr val="tx1"/>
                </a:solidFill>
                <a:latin typeface="Arial" pitchFamily="34" charset="0"/>
              </a:defRPr>
            </a:lvl2pPr>
            <a:lvl3pPr marL="1143000" indent="-228600" eaLnBrk="0" hangingPunct="0">
              <a:spcBef>
                <a:spcPct val="20000"/>
              </a:spcBef>
              <a:buClr>
                <a:srgbClr val="00467F"/>
              </a:buClr>
              <a:buChar char="•"/>
              <a:defRPr sz="2400">
                <a:solidFill>
                  <a:schemeClr val="tx1"/>
                </a:solidFill>
                <a:latin typeface="Arial" pitchFamily="34" charset="0"/>
              </a:defRPr>
            </a:lvl3pPr>
            <a:lvl4pPr marL="1600200" indent="-228600" eaLnBrk="0" hangingPunct="0">
              <a:spcBef>
                <a:spcPct val="20000"/>
              </a:spcBef>
              <a:buClr>
                <a:srgbClr val="00467F"/>
              </a:buClr>
              <a:buChar char="–"/>
              <a:defRPr sz="2000">
                <a:solidFill>
                  <a:schemeClr val="tx1"/>
                </a:solidFill>
                <a:latin typeface="Arial" pitchFamily="34" charset="0"/>
              </a:defRPr>
            </a:lvl4pPr>
            <a:lvl5pPr marL="2057400" indent="-228600" eaLnBrk="0" hangingPunct="0">
              <a:spcBef>
                <a:spcPct val="20000"/>
              </a:spcBef>
              <a:buClr>
                <a:srgbClr val="00467F"/>
              </a:buClr>
              <a:buChar char="»"/>
              <a:defRPr sz="2000">
                <a:solidFill>
                  <a:schemeClr val="tx1"/>
                </a:solidFill>
                <a:latin typeface="Arial" pitchFamily="34" charset="0"/>
              </a:defRPr>
            </a:lvl5pPr>
            <a:lvl6pPr marL="2514600" indent="-228600" eaLnBrk="0" fontAlgn="base" hangingPunct="0">
              <a:spcBef>
                <a:spcPct val="20000"/>
              </a:spcBef>
              <a:spcAft>
                <a:spcPct val="0"/>
              </a:spcAft>
              <a:buClr>
                <a:srgbClr val="00467F"/>
              </a:buClr>
              <a:buChar char="»"/>
              <a:defRPr sz="2000">
                <a:solidFill>
                  <a:schemeClr val="tx1"/>
                </a:solidFill>
                <a:latin typeface="Arial" pitchFamily="34" charset="0"/>
              </a:defRPr>
            </a:lvl6pPr>
            <a:lvl7pPr marL="2971800" indent="-228600" eaLnBrk="0" fontAlgn="base" hangingPunct="0">
              <a:spcBef>
                <a:spcPct val="20000"/>
              </a:spcBef>
              <a:spcAft>
                <a:spcPct val="0"/>
              </a:spcAft>
              <a:buClr>
                <a:srgbClr val="00467F"/>
              </a:buClr>
              <a:buChar char="»"/>
              <a:defRPr sz="2000">
                <a:solidFill>
                  <a:schemeClr val="tx1"/>
                </a:solidFill>
                <a:latin typeface="Arial" pitchFamily="34" charset="0"/>
              </a:defRPr>
            </a:lvl7pPr>
            <a:lvl8pPr marL="3429000" indent="-228600" eaLnBrk="0" fontAlgn="base" hangingPunct="0">
              <a:spcBef>
                <a:spcPct val="20000"/>
              </a:spcBef>
              <a:spcAft>
                <a:spcPct val="0"/>
              </a:spcAft>
              <a:buClr>
                <a:srgbClr val="00467F"/>
              </a:buClr>
              <a:buChar char="»"/>
              <a:defRPr sz="2000">
                <a:solidFill>
                  <a:schemeClr val="tx1"/>
                </a:solidFill>
                <a:latin typeface="Arial" pitchFamily="34" charset="0"/>
              </a:defRPr>
            </a:lvl8pPr>
            <a:lvl9pPr marL="3886200" indent="-228600" eaLnBrk="0" fontAlgn="base" hangingPunct="0">
              <a:spcBef>
                <a:spcPct val="20000"/>
              </a:spcBef>
              <a:spcAft>
                <a:spcPct val="0"/>
              </a:spcAft>
              <a:buClr>
                <a:srgbClr val="00467F"/>
              </a:buClr>
              <a:buChar char="»"/>
              <a:defRPr sz="2000">
                <a:solidFill>
                  <a:schemeClr val="tx1"/>
                </a:solidFill>
                <a:latin typeface="Arial" pitchFamily="34" charset="0"/>
              </a:defRPr>
            </a:lvl9pPr>
          </a:lstStyle>
          <a:p>
            <a:pPr defTabSz="609585" eaLnBrk="1" hangingPunct="1">
              <a:spcBef>
                <a:spcPct val="50000"/>
              </a:spcBef>
              <a:buClrTx/>
              <a:buNone/>
            </a:pPr>
            <a:r>
              <a:rPr lang="en-US" altLang="en-US" sz="1850">
                <a:solidFill>
                  <a:srgbClr val="000000"/>
                </a:solidFill>
                <a:latin typeface="Arial"/>
                <a:cs typeface="Arial"/>
              </a:rPr>
              <a:t>Lindsey Aurora</a:t>
            </a:r>
            <a:endParaRPr lang="en-US" altLang="en-US" sz="1867">
              <a:solidFill>
                <a:srgbClr val="000000"/>
              </a:solidFill>
            </a:endParaRPr>
          </a:p>
        </p:txBody>
      </p:sp>
      <p:pic>
        <p:nvPicPr>
          <p:cNvPr id="15" name="Picture 14" descr="A person in a white lab coat&#10;&#10;Description automatically generated">
            <a:extLst>
              <a:ext uri="{FF2B5EF4-FFF2-40B4-BE49-F238E27FC236}">
                <a16:creationId xmlns:a16="http://schemas.microsoft.com/office/drawing/2014/main" id="{090BDEB4-4D15-6450-1011-F5440D491870}"/>
              </a:ext>
            </a:extLst>
          </p:cNvPr>
          <p:cNvPicPr>
            <a:picLocks noChangeAspect="1"/>
          </p:cNvPicPr>
          <p:nvPr/>
        </p:nvPicPr>
        <p:blipFill>
          <a:blip r:embed="rId12"/>
          <a:stretch>
            <a:fillRect/>
          </a:stretch>
        </p:blipFill>
        <p:spPr>
          <a:xfrm>
            <a:off x="7818848" y="3439441"/>
            <a:ext cx="1582464" cy="2215450"/>
          </a:xfrm>
          <a:prstGeom prst="rect">
            <a:avLst/>
          </a:prstGeom>
        </p:spPr>
      </p:pic>
    </p:spTree>
    <p:extLst>
      <p:ext uri="{BB962C8B-B14F-4D97-AF65-F5344CB8AC3E}">
        <p14:creationId xmlns:p14="http://schemas.microsoft.com/office/powerpoint/2010/main" val="4241748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0DA3B0-D4D3-086A-380C-11EDF4FBA1D1}"/>
              </a:ext>
            </a:extLst>
          </p:cNvPr>
          <p:cNvSpPr>
            <a:spLocks noGrp="1"/>
          </p:cNvSpPr>
          <p:nvPr>
            <p:ph type="title"/>
          </p:nvPr>
        </p:nvSpPr>
        <p:spPr>
          <a:xfrm>
            <a:off x="609600" y="275167"/>
            <a:ext cx="10972800" cy="1143000"/>
          </a:xfrm>
        </p:spPr>
        <p:txBody>
          <a:bodyPr/>
          <a:lstStyle/>
          <a:p>
            <a:pPr eaLnBrk="1" hangingPunct="1"/>
            <a:r>
              <a:rPr lang="en-US" altLang="en-US"/>
              <a:t>Disclosures</a:t>
            </a:r>
          </a:p>
        </p:txBody>
      </p:sp>
      <p:sp>
        <p:nvSpPr>
          <p:cNvPr id="6" name="Content Placeholder 2">
            <a:extLst>
              <a:ext uri="{FF2B5EF4-FFF2-40B4-BE49-F238E27FC236}">
                <a16:creationId xmlns:a16="http://schemas.microsoft.com/office/drawing/2014/main" id="{C3134805-C24F-9EF2-8A8C-FE705B335369}"/>
              </a:ext>
            </a:extLst>
          </p:cNvPr>
          <p:cNvSpPr>
            <a:spLocks noGrp="1"/>
          </p:cNvSpPr>
          <p:nvPr>
            <p:ph idx="1"/>
          </p:nvPr>
        </p:nvSpPr>
        <p:spPr>
          <a:xfrm>
            <a:off x="609600" y="1600202"/>
            <a:ext cx="10972800" cy="3759199"/>
          </a:xfrm>
        </p:spPr>
        <p:txBody>
          <a:bodyPr/>
          <a:lstStyle/>
          <a:p>
            <a:pPr marL="0" indent="0" eaLnBrk="1" hangingPunct="1">
              <a:buNone/>
            </a:pPr>
            <a:r>
              <a:rPr lang="en-US" altLang="en-US" sz="3200" dirty="0"/>
              <a:t>None</a:t>
            </a:r>
            <a:endParaRPr lang="en-US" altLang="en-US" dirty="0"/>
          </a:p>
        </p:txBody>
      </p:sp>
    </p:spTree>
    <p:extLst>
      <p:ext uri="{BB962C8B-B14F-4D97-AF65-F5344CB8AC3E}">
        <p14:creationId xmlns:p14="http://schemas.microsoft.com/office/powerpoint/2010/main" val="2784591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C8DA2E-CFC1-15CA-1E58-A502ECB88066}"/>
              </a:ext>
            </a:extLst>
          </p:cNvPr>
          <p:cNvSpPr>
            <a:spLocks noGrp="1"/>
          </p:cNvSpPr>
          <p:nvPr>
            <p:ph type="sldNum" sz="quarter" idx="12"/>
          </p:nvPr>
        </p:nvSpPr>
        <p:spPr/>
        <p:txBody>
          <a:bodyPr/>
          <a:lstStyle/>
          <a:p>
            <a:fld id="{E1F70E87-4818-48F4-88E2-E301CB903448}" type="slidenum">
              <a:rPr lang="en-US" smtClean="0"/>
              <a:pPr/>
              <a:t>20</a:t>
            </a:fld>
            <a:endParaRPr lang="en-US" dirty="0"/>
          </a:p>
        </p:txBody>
      </p:sp>
      <p:pic>
        <p:nvPicPr>
          <p:cNvPr id="4" name="Picture 3" descr="Hassan W. Nemeh">
            <a:extLst>
              <a:ext uri="{FF2B5EF4-FFF2-40B4-BE49-F238E27FC236}">
                <a16:creationId xmlns:a16="http://schemas.microsoft.com/office/drawing/2014/main" id="{94168DF1-6A2D-2590-43E4-603176D31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924" y="2158726"/>
            <a:ext cx="1604222" cy="227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5">
            <a:extLst>
              <a:ext uri="{FF2B5EF4-FFF2-40B4-BE49-F238E27FC236}">
                <a16:creationId xmlns:a16="http://schemas.microsoft.com/office/drawing/2014/main" id="{83908B4E-BEC1-9C72-D8BC-DE6791BD76C5}"/>
              </a:ext>
            </a:extLst>
          </p:cNvPr>
          <p:cNvSpPr txBox="1">
            <a:spLocks noChangeArrowheads="1"/>
          </p:cNvSpPr>
          <p:nvPr/>
        </p:nvSpPr>
        <p:spPr bwMode="auto">
          <a:xfrm>
            <a:off x="4026614" y="4454704"/>
            <a:ext cx="2235200" cy="3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eaLnBrk="1" hangingPunct="1">
              <a:spcBef>
                <a:spcPct val="50000"/>
              </a:spcBef>
              <a:buClrTx/>
              <a:buNone/>
            </a:pPr>
            <a:r>
              <a:rPr lang="en-US" altLang="en-US" sz="1867" dirty="0">
                <a:solidFill>
                  <a:srgbClr val="000000"/>
                </a:solidFill>
              </a:rPr>
              <a:t>Hassan Nemeh</a:t>
            </a:r>
          </a:p>
        </p:txBody>
      </p:sp>
      <p:sp>
        <p:nvSpPr>
          <p:cNvPr id="6" name="Text Box 22">
            <a:extLst>
              <a:ext uri="{FF2B5EF4-FFF2-40B4-BE49-F238E27FC236}">
                <a16:creationId xmlns:a16="http://schemas.microsoft.com/office/drawing/2014/main" id="{0C367381-3E2B-2D6D-17DB-93FBD2EB1167}"/>
              </a:ext>
            </a:extLst>
          </p:cNvPr>
          <p:cNvSpPr txBox="1">
            <a:spLocks noChangeArrowheads="1"/>
          </p:cNvSpPr>
          <p:nvPr/>
        </p:nvSpPr>
        <p:spPr bwMode="auto">
          <a:xfrm>
            <a:off x="5583983" y="4402880"/>
            <a:ext cx="2111912" cy="66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eaLnBrk="1" hangingPunct="1">
              <a:spcBef>
                <a:spcPct val="50000"/>
              </a:spcBef>
              <a:buClrTx/>
              <a:buNone/>
            </a:pPr>
            <a:r>
              <a:rPr lang="en-US" altLang="en-US" sz="1867" dirty="0">
                <a:solidFill>
                  <a:srgbClr val="000000"/>
                </a:solidFill>
              </a:rPr>
              <a:t>Dimitrios Apostolou</a:t>
            </a:r>
          </a:p>
        </p:txBody>
      </p:sp>
      <p:pic>
        <p:nvPicPr>
          <p:cNvPr id="7" name="Picture 6" descr="Dimitrios Apostolou">
            <a:extLst>
              <a:ext uri="{FF2B5EF4-FFF2-40B4-BE49-F238E27FC236}">
                <a16:creationId xmlns:a16="http://schemas.microsoft.com/office/drawing/2014/main" id="{02716BC1-74BA-E4FD-B744-857E6FC68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6854" y="2157830"/>
            <a:ext cx="1637509" cy="22925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aizo Tanaka">
            <a:extLst>
              <a:ext uri="{FF2B5EF4-FFF2-40B4-BE49-F238E27FC236}">
                <a16:creationId xmlns:a16="http://schemas.microsoft.com/office/drawing/2014/main" id="{8CC56083-C804-37DB-CF30-1FBF466642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012" y="2157066"/>
            <a:ext cx="1644934" cy="230290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5">
            <a:extLst>
              <a:ext uri="{FF2B5EF4-FFF2-40B4-BE49-F238E27FC236}">
                <a16:creationId xmlns:a16="http://schemas.microsoft.com/office/drawing/2014/main" id="{3D101E61-3377-5B20-0639-FD1D13B7951F}"/>
              </a:ext>
            </a:extLst>
          </p:cNvPr>
          <p:cNvSpPr txBox="1">
            <a:spLocks noChangeArrowheads="1"/>
          </p:cNvSpPr>
          <p:nvPr/>
        </p:nvSpPr>
        <p:spPr bwMode="auto">
          <a:xfrm>
            <a:off x="7592439" y="4439921"/>
            <a:ext cx="1776184" cy="3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eaLnBrk="1" hangingPunct="1">
              <a:spcBef>
                <a:spcPct val="50000"/>
              </a:spcBef>
              <a:buClrTx/>
              <a:buNone/>
            </a:pPr>
            <a:r>
              <a:rPr lang="en-US" altLang="en-US" sz="1867" dirty="0" err="1">
                <a:solidFill>
                  <a:srgbClr val="000000"/>
                </a:solidFill>
              </a:rPr>
              <a:t>Daizo</a:t>
            </a:r>
            <a:r>
              <a:rPr lang="en-US" altLang="en-US" sz="1867" dirty="0">
                <a:solidFill>
                  <a:srgbClr val="000000"/>
                </a:solidFill>
              </a:rPr>
              <a:t> Tanaka</a:t>
            </a:r>
          </a:p>
        </p:txBody>
      </p:sp>
      <p:pic>
        <p:nvPicPr>
          <p:cNvPr id="10" name="Picture 9" descr="Kyle Miletic">
            <a:extLst>
              <a:ext uri="{FF2B5EF4-FFF2-40B4-BE49-F238E27FC236}">
                <a16:creationId xmlns:a16="http://schemas.microsoft.com/office/drawing/2014/main" id="{8FA2CE83-4020-1F75-2D12-C6B75323BC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6535" y="2158726"/>
            <a:ext cx="1637509" cy="22925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2">
            <a:extLst>
              <a:ext uri="{FF2B5EF4-FFF2-40B4-BE49-F238E27FC236}">
                <a16:creationId xmlns:a16="http://schemas.microsoft.com/office/drawing/2014/main" id="{87F9E82D-F7B9-B098-B5D4-D4B01CA810C8}"/>
              </a:ext>
            </a:extLst>
          </p:cNvPr>
          <p:cNvSpPr txBox="1">
            <a:spLocks noChangeArrowheads="1"/>
          </p:cNvSpPr>
          <p:nvPr/>
        </p:nvSpPr>
        <p:spPr bwMode="auto">
          <a:xfrm>
            <a:off x="2004461" y="4464142"/>
            <a:ext cx="2155168" cy="37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09585" eaLnBrk="1" hangingPunct="1">
              <a:spcBef>
                <a:spcPct val="50000"/>
              </a:spcBef>
              <a:buClrTx/>
              <a:buNone/>
            </a:pPr>
            <a:r>
              <a:rPr lang="en-US" altLang="en-US" sz="1867" dirty="0">
                <a:solidFill>
                  <a:srgbClr val="000000"/>
                </a:solidFill>
              </a:rPr>
              <a:t>Kyle Miletic</a:t>
            </a:r>
          </a:p>
        </p:txBody>
      </p:sp>
    </p:spTree>
    <p:extLst>
      <p:ext uri="{BB962C8B-B14F-4D97-AF65-F5344CB8AC3E}">
        <p14:creationId xmlns:p14="http://schemas.microsoft.com/office/powerpoint/2010/main" val="4052761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4615A-69E6-1434-3972-5941F2B7E14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F026793-1959-E076-98C4-999256FE1295}"/>
              </a:ext>
            </a:extLst>
          </p:cNvPr>
          <p:cNvSpPr>
            <a:spLocks noGrp="1"/>
          </p:cNvSpPr>
          <p:nvPr>
            <p:ph type="title"/>
          </p:nvPr>
        </p:nvSpPr>
        <p:spPr>
          <a:xfrm>
            <a:off x="609600" y="275167"/>
            <a:ext cx="10972800" cy="1143000"/>
          </a:xfrm>
        </p:spPr>
        <p:txBody>
          <a:bodyPr/>
          <a:lstStyle/>
          <a:p>
            <a:pPr eaLnBrk="1" hangingPunct="1"/>
            <a:r>
              <a:rPr lang="en-US" altLang="en-US" dirty="0"/>
              <a:t>Learning Objectives</a:t>
            </a:r>
          </a:p>
        </p:txBody>
      </p:sp>
      <p:sp>
        <p:nvSpPr>
          <p:cNvPr id="6" name="Content Placeholder 2">
            <a:extLst>
              <a:ext uri="{FF2B5EF4-FFF2-40B4-BE49-F238E27FC236}">
                <a16:creationId xmlns:a16="http://schemas.microsoft.com/office/drawing/2014/main" id="{583EB590-8FC4-B016-C788-5C9C62FB52E6}"/>
              </a:ext>
            </a:extLst>
          </p:cNvPr>
          <p:cNvSpPr>
            <a:spLocks noGrp="1"/>
          </p:cNvSpPr>
          <p:nvPr>
            <p:ph idx="1"/>
          </p:nvPr>
        </p:nvSpPr>
        <p:spPr>
          <a:xfrm>
            <a:off x="609600" y="1600202"/>
            <a:ext cx="10972800" cy="3759199"/>
          </a:xfrm>
        </p:spPr>
        <p:txBody>
          <a:bodyPr/>
          <a:lstStyle/>
          <a:p>
            <a:pPr marL="742950" indent="-742950" eaLnBrk="1" hangingPunct="1">
              <a:buAutoNum type="arabicPeriod"/>
            </a:pPr>
            <a:r>
              <a:rPr lang="en-US" altLang="en-US" sz="3600" dirty="0"/>
              <a:t>Compare available and emerging device-based strategies for advanced heart failure, including their indications, clinical evidence, and patient-specific considerations</a:t>
            </a:r>
          </a:p>
          <a:p>
            <a:pPr marL="742950" indent="-742950" eaLnBrk="1" hangingPunct="1">
              <a:buAutoNum type="arabicPeriod"/>
            </a:pPr>
            <a:r>
              <a:rPr lang="en-US" altLang="en-US" sz="3600" dirty="0"/>
              <a:t>Collaborate effectively with the cardiovascular care team to implement individualized device strategies for patients with advanced heart failure </a:t>
            </a:r>
          </a:p>
        </p:txBody>
      </p:sp>
    </p:spTree>
    <p:extLst>
      <p:ext uri="{BB962C8B-B14F-4D97-AF65-F5344CB8AC3E}">
        <p14:creationId xmlns:p14="http://schemas.microsoft.com/office/powerpoint/2010/main" val="369410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B477B-A064-F112-D791-80266EC54E8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4E859E6-597D-38CB-3E9F-0A690A631ACF}"/>
              </a:ext>
            </a:extLst>
          </p:cNvPr>
          <p:cNvSpPr>
            <a:spLocks noGrp="1"/>
          </p:cNvSpPr>
          <p:nvPr>
            <p:ph type="title"/>
          </p:nvPr>
        </p:nvSpPr>
        <p:spPr>
          <a:xfrm>
            <a:off x="609600" y="275167"/>
            <a:ext cx="10972800" cy="1143000"/>
          </a:xfrm>
        </p:spPr>
        <p:txBody>
          <a:bodyPr/>
          <a:lstStyle/>
          <a:p>
            <a:pPr eaLnBrk="1" hangingPunct="1"/>
            <a:endParaRPr lang="en-US" altLang="en-US" dirty="0"/>
          </a:p>
        </p:txBody>
      </p:sp>
      <p:sp>
        <p:nvSpPr>
          <p:cNvPr id="6" name="Content Placeholder 2">
            <a:extLst>
              <a:ext uri="{FF2B5EF4-FFF2-40B4-BE49-F238E27FC236}">
                <a16:creationId xmlns:a16="http://schemas.microsoft.com/office/drawing/2014/main" id="{0BBF3D9B-E862-0AA5-FEEE-36A072123FEF}"/>
              </a:ext>
            </a:extLst>
          </p:cNvPr>
          <p:cNvSpPr>
            <a:spLocks noGrp="1"/>
          </p:cNvSpPr>
          <p:nvPr>
            <p:ph idx="1"/>
          </p:nvPr>
        </p:nvSpPr>
        <p:spPr>
          <a:xfrm>
            <a:off x="609600" y="2635252"/>
            <a:ext cx="10972800" cy="3759199"/>
          </a:xfrm>
        </p:spPr>
        <p:txBody>
          <a:bodyPr/>
          <a:lstStyle/>
          <a:p>
            <a:pPr eaLnBrk="1" hangingPunct="1"/>
            <a:r>
              <a:rPr lang="en-US" altLang="en-US" sz="3200" dirty="0"/>
              <a:t>GDMT is cornerstone of therapy for patients with </a:t>
            </a:r>
            <a:r>
              <a:rPr lang="en-US" altLang="en-US" sz="3200" dirty="0" err="1"/>
              <a:t>HFrEF</a:t>
            </a:r>
            <a:r>
              <a:rPr lang="en-US" altLang="en-US" sz="3200" dirty="0"/>
              <a:t> </a:t>
            </a:r>
          </a:p>
          <a:p>
            <a:pPr lvl="1" eaLnBrk="1" hangingPunct="1"/>
            <a:r>
              <a:rPr lang="en-US" altLang="en-US" dirty="0"/>
              <a:t>Improved substantially </a:t>
            </a:r>
          </a:p>
          <a:p>
            <a:pPr lvl="1" eaLnBrk="1" hangingPunct="1"/>
            <a:r>
              <a:rPr lang="en-US" altLang="en-US" dirty="0"/>
              <a:t>Improved morbidity and mortality in this population</a:t>
            </a:r>
          </a:p>
          <a:p>
            <a:pPr eaLnBrk="1" hangingPunct="1"/>
            <a:r>
              <a:rPr lang="en-US" altLang="en-US" sz="3200" dirty="0"/>
              <a:t>Target adverse neurohormonal activation </a:t>
            </a:r>
          </a:p>
          <a:p>
            <a:pPr eaLnBrk="1" hangingPunct="1"/>
            <a:r>
              <a:rPr lang="en-US" altLang="en-US" sz="3200" dirty="0"/>
              <a:t>Cumulative benefit to survival</a:t>
            </a:r>
          </a:p>
        </p:txBody>
      </p:sp>
      <p:pic>
        <p:nvPicPr>
          <p:cNvPr id="3" name="Picture 2">
            <a:extLst>
              <a:ext uri="{FF2B5EF4-FFF2-40B4-BE49-F238E27FC236}">
                <a16:creationId xmlns:a16="http://schemas.microsoft.com/office/drawing/2014/main" id="{6CED85B3-2808-CA57-203B-7555AAB0EED8}"/>
              </a:ext>
            </a:extLst>
          </p:cNvPr>
          <p:cNvPicPr>
            <a:picLocks noChangeAspect="1"/>
          </p:cNvPicPr>
          <p:nvPr/>
        </p:nvPicPr>
        <p:blipFill>
          <a:blip r:embed="rId3"/>
          <a:stretch>
            <a:fillRect/>
          </a:stretch>
        </p:blipFill>
        <p:spPr>
          <a:xfrm>
            <a:off x="6096000" y="0"/>
            <a:ext cx="6096000" cy="2452260"/>
          </a:xfrm>
          <a:prstGeom prst="rect">
            <a:avLst/>
          </a:prstGeom>
        </p:spPr>
      </p:pic>
      <p:pic>
        <p:nvPicPr>
          <p:cNvPr id="7" name="Picture 6">
            <a:extLst>
              <a:ext uri="{FF2B5EF4-FFF2-40B4-BE49-F238E27FC236}">
                <a16:creationId xmlns:a16="http://schemas.microsoft.com/office/drawing/2014/main" id="{164A6793-2F73-4683-0AF7-FF492333C7E5}"/>
              </a:ext>
            </a:extLst>
          </p:cNvPr>
          <p:cNvPicPr>
            <a:picLocks noChangeAspect="1"/>
          </p:cNvPicPr>
          <p:nvPr/>
        </p:nvPicPr>
        <p:blipFill>
          <a:blip r:embed="rId4"/>
          <a:stretch>
            <a:fillRect/>
          </a:stretch>
        </p:blipFill>
        <p:spPr>
          <a:xfrm>
            <a:off x="149713" y="0"/>
            <a:ext cx="6294524" cy="2476534"/>
          </a:xfrm>
          <a:prstGeom prst="rect">
            <a:avLst/>
          </a:prstGeom>
        </p:spPr>
      </p:pic>
      <p:pic>
        <p:nvPicPr>
          <p:cNvPr id="2050" name="Picture 2" descr="Generated image">
            <a:extLst>
              <a:ext uri="{FF2B5EF4-FFF2-40B4-BE49-F238E27FC236}">
                <a16:creationId xmlns:a16="http://schemas.microsoft.com/office/drawing/2014/main" id="{0896C2D2-656B-3261-693A-45D92E2E4B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2451" y="5024968"/>
            <a:ext cx="2749550" cy="18330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1EE03BB-1A95-38A6-CE2C-B27C550C44B2}"/>
              </a:ext>
            </a:extLst>
          </p:cNvPr>
          <p:cNvSpPr/>
          <p:nvPr/>
        </p:nvSpPr>
        <p:spPr>
          <a:xfrm>
            <a:off x="149713" y="6130089"/>
            <a:ext cx="9170390" cy="636840"/>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At times, medications are not enough…to stabilize clinical condition and end-organ function</a:t>
            </a:r>
          </a:p>
        </p:txBody>
      </p:sp>
    </p:spTree>
    <p:extLst>
      <p:ext uri="{BB962C8B-B14F-4D97-AF65-F5344CB8AC3E}">
        <p14:creationId xmlns:p14="http://schemas.microsoft.com/office/powerpoint/2010/main" val="114773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4BE51-B9FA-78C0-34EA-68CA7CDC936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CAC1AFF-AFE4-CA8C-7D4F-22C8D352C30F}"/>
              </a:ext>
            </a:extLst>
          </p:cNvPr>
          <p:cNvSpPr>
            <a:spLocks noGrp="1"/>
          </p:cNvSpPr>
          <p:nvPr>
            <p:ph type="title"/>
          </p:nvPr>
        </p:nvSpPr>
        <p:spPr>
          <a:xfrm>
            <a:off x="457200" y="323852"/>
            <a:ext cx="10972800" cy="1143000"/>
          </a:xfrm>
        </p:spPr>
        <p:txBody>
          <a:bodyPr/>
          <a:lstStyle/>
          <a:p>
            <a:pPr eaLnBrk="1" hangingPunct="1"/>
            <a:r>
              <a:rPr lang="en-US" altLang="en-US" dirty="0"/>
              <a:t>What’s in our toolbox?</a:t>
            </a:r>
          </a:p>
        </p:txBody>
      </p:sp>
      <p:pic>
        <p:nvPicPr>
          <p:cNvPr id="1026" name="Picture 2" descr="Toolbox by Holypix on Dribbble">
            <a:extLst>
              <a:ext uri="{FF2B5EF4-FFF2-40B4-BE49-F238E27FC236}">
                <a16:creationId xmlns:a16="http://schemas.microsoft.com/office/drawing/2014/main" id="{A7C69CA8-E809-C26C-0715-7B7496A20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0422" y="59792"/>
            <a:ext cx="2022127" cy="15165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68D85C59-0E93-D8A0-1D20-15769949CDBE}"/>
              </a:ext>
            </a:extLst>
          </p:cNvPr>
          <p:cNvGraphicFramePr/>
          <p:nvPr>
            <p:extLst>
              <p:ext uri="{D42A27DB-BD31-4B8C-83A1-F6EECF244321}">
                <p14:modId xmlns:p14="http://schemas.microsoft.com/office/powerpoint/2010/main" val="3558573374"/>
              </p:ext>
            </p:extLst>
          </p:nvPr>
        </p:nvGraphicFramePr>
        <p:xfrm>
          <a:off x="2095500" y="1689101"/>
          <a:ext cx="8001000" cy="49487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AutoShape 2" descr="Uploaded image">
            <a:extLst>
              <a:ext uri="{FF2B5EF4-FFF2-40B4-BE49-F238E27FC236}">
                <a16:creationId xmlns:a16="http://schemas.microsoft.com/office/drawing/2014/main" id="{A795B2AB-880E-F122-5E1B-B17AB99E36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56F54D4C-6D14-5CE5-5E73-4372C37BC118}"/>
              </a:ext>
            </a:extLst>
          </p:cNvPr>
          <p:cNvPicPr>
            <a:picLocks noChangeAspect="1"/>
          </p:cNvPicPr>
          <p:nvPr/>
        </p:nvPicPr>
        <p:blipFill>
          <a:blip r:embed="rId9"/>
          <a:stretch>
            <a:fillRect/>
          </a:stretch>
        </p:blipFill>
        <p:spPr>
          <a:xfrm>
            <a:off x="915456" y="59793"/>
            <a:ext cx="1516594" cy="1516594"/>
          </a:xfrm>
          <a:prstGeom prst="rect">
            <a:avLst/>
          </a:prstGeom>
        </p:spPr>
      </p:pic>
    </p:spTree>
    <p:extLst>
      <p:ext uri="{BB962C8B-B14F-4D97-AF65-F5344CB8AC3E}">
        <p14:creationId xmlns:p14="http://schemas.microsoft.com/office/powerpoint/2010/main" val="311262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B7BBC-3203-C275-C8D4-ABF93E86631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E4100A7-92F6-F596-9903-D842D9DAAD66}"/>
              </a:ext>
            </a:extLst>
          </p:cNvPr>
          <p:cNvSpPr>
            <a:spLocks noGrp="1"/>
          </p:cNvSpPr>
          <p:nvPr>
            <p:ph type="title"/>
          </p:nvPr>
        </p:nvSpPr>
        <p:spPr>
          <a:xfrm>
            <a:off x="609600" y="275167"/>
            <a:ext cx="10972800" cy="1143000"/>
          </a:xfrm>
        </p:spPr>
        <p:txBody>
          <a:bodyPr/>
          <a:lstStyle/>
          <a:p>
            <a:pPr eaLnBrk="1" hangingPunct="1"/>
            <a:r>
              <a:rPr lang="en-US" altLang="en-US" dirty="0"/>
              <a:t>Cardiac Resynchronization Therapy</a:t>
            </a:r>
          </a:p>
        </p:txBody>
      </p:sp>
      <p:sp>
        <p:nvSpPr>
          <p:cNvPr id="6" name="Content Placeholder 2">
            <a:extLst>
              <a:ext uri="{FF2B5EF4-FFF2-40B4-BE49-F238E27FC236}">
                <a16:creationId xmlns:a16="http://schemas.microsoft.com/office/drawing/2014/main" id="{5C04DDFA-0E3F-A3E4-8C65-F605B5F042EB}"/>
              </a:ext>
            </a:extLst>
          </p:cNvPr>
          <p:cNvSpPr>
            <a:spLocks noGrp="1"/>
          </p:cNvSpPr>
          <p:nvPr>
            <p:ph idx="1"/>
          </p:nvPr>
        </p:nvSpPr>
        <p:spPr>
          <a:xfrm>
            <a:off x="609600" y="1600202"/>
            <a:ext cx="10179050" cy="3759199"/>
          </a:xfrm>
        </p:spPr>
        <p:txBody>
          <a:bodyPr/>
          <a:lstStyle/>
          <a:p>
            <a:pPr eaLnBrk="1" hangingPunct="1"/>
            <a:r>
              <a:rPr lang="en-US" altLang="en-US" sz="3200" dirty="0"/>
              <a:t>HF </a:t>
            </a:r>
            <a:r>
              <a:rPr lang="en-US" altLang="en-US" sz="3200" dirty="0">
                <a:sym typeface="Wingdings" panose="05000000000000000000" pitchFamily="2" charset="2"/>
              </a:rPr>
              <a:t>s</a:t>
            </a:r>
            <a:r>
              <a:rPr lang="en-US" altLang="en-US" sz="3200" dirty="0"/>
              <a:t>tructural and mechanical changes </a:t>
            </a:r>
            <a:r>
              <a:rPr lang="en-US" altLang="en-US" sz="3200" dirty="0">
                <a:sym typeface="Wingdings" panose="05000000000000000000" pitchFamily="2" charset="2"/>
              </a:rPr>
              <a:t></a:t>
            </a:r>
            <a:r>
              <a:rPr lang="en-US" altLang="en-US" sz="3200" dirty="0"/>
              <a:t>conduction system disease </a:t>
            </a:r>
            <a:r>
              <a:rPr lang="en-US" altLang="en-US" sz="3200" dirty="0">
                <a:sym typeface="Wingdings" panose="05000000000000000000" pitchFamily="2" charset="2"/>
              </a:rPr>
              <a:t> </a:t>
            </a:r>
            <a:r>
              <a:rPr lang="en-US" altLang="en-US" sz="3200" dirty="0"/>
              <a:t>ventricular </a:t>
            </a:r>
            <a:r>
              <a:rPr lang="en-US" altLang="en-US" sz="3200" dirty="0" err="1"/>
              <a:t>dyssynchrony</a:t>
            </a:r>
            <a:r>
              <a:rPr lang="en-US" altLang="en-US" sz="3200" dirty="0"/>
              <a:t> + adverse remodeling</a:t>
            </a:r>
          </a:p>
          <a:p>
            <a:pPr eaLnBrk="1" hangingPunct="1"/>
            <a:r>
              <a:rPr lang="en-US" altLang="en-US" sz="3200" dirty="0"/>
              <a:t>Biventricular pacing </a:t>
            </a:r>
            <a:r>
              <a:rPr lang="en-US" altLang="en-US" sz="3200" dirty="0">
                <a:sym typeface="Wingdings" panose="05000000000000000000" pitchFamily="2" charset="2"/>
              </a:rPr>
              <a:t> </a:t>
            </a:r>
            <a:r>
              <a:rPr lang="en-US" altLang="en-US" sz="3200" dirty="0"/>
              <a:t>simultaneous pacing of right and left ventricles via leads placed in RV septum and coronary sinus</a:t>
            </a:r>
          </a:p>
        </p:txBody>
      </p:sp>
      <p:pic>
        <p:nvPicPr>
          <p:cNvPr id="5122" name="Picture 2" descr="Crt D Implant Cardiac Resynchronization Therapy in India">
            <a:extLst>
              <a:ext uri="{FF2B5EF4-FFF2-40B4-BE49-F238E27FC236}">
                <a16:creationId xmlns:a16="http://schemas.microsoft.com/office/drawing/2014/main" id="{CF9F75EC-00FB-0767-B7C2-AE373E3BD7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09"/>
          <a:stretch>
            <a:fillRect/>
          </a:stretch>
        </p:blipFill>
        <p:spPr bwMode="auto">
          <a:xfrm>
            <a:off x="9588984" y="4641850"/>
            <a:ext cx="2603017" cy="221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54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4CBFBA-C113-B000-F40F-A30AA8C6E4DB}"/>
              </a:ext>
            </a:extLst>
          </p:cNvPr>
          <p:cNvSpPr>
            <a:spLocks noGrp="1"/>
          </p:cNvSpPr>
          <p:nvPr>
            <p:ph sz="half" idx="1"/>
          </p:nvPr>
        </p:nvSpPr>
        <p:spPr>
          <a:xfrm>
            <a:off x="552450" y="381001"/>
            <a:ext cx="11068050" cy="5873749"/>
          </a:xfrm>
        </p:spPr>
        <p:txBody>
          <a:bodyPr vert="horz" wrap="square" lIns="91440" tIns="45720" rIns="91440" bIns="45720" numCol="1" anchor="t" anchorCtr="0" compatLnSpc="1">
            <a:prstTxWarp prst="textNoShape">
              <a:avLst/>
            </a:prstTxWarp>
          </a:bodyPr>
          <a:lstStyle/>
          <a:p>
            <a:pPr marL="456565" indent="-456565"/>
            <a:r>
              <a:rPr lang="en-US" altLang="en-US" sz="3200" dirty="0"/>
              <a:t>CRT </a:t>
            </a:r>
            <a:r>
              <a:rPr lang="en-US" altLang="en-US" sz="3200" dirty="0">
                <a:sym typeface="Wingdings" panose="05000000000000000000" pitchFamily="2" charset="2"/>
              </a:rPr>
              <a:t> </a:t>
            </a:r>
            <a:r>
              <a:rPr lang="en-US" altLang="en-US" sz="3200" dirty="0"/>
              <a:t>reverse cellular, tissue, and organ-level dysfunction via molecular and genetic changes</a:t>
            </a:r>
            <a:endParaRPr lang="en-US"/>
          </a:p>
          <a:p>
            <a:pPr marL="456565" indent="-456565"/>
            <a:endParaRPr lang="en-US" sz="3200" dirty="0"/>
          </a:p>
          <a:p>
            <a:pPr marL="456565" indent="-456565"/>
            <a:r>
              <a:rPr lang="en-US" sz="3200" dirty="0"/>
              <a:t>CRT demonstrated to improve mortality, hospitalizations, symptoms, and QoL</a:t>
            </a:r>
          </a:p>
          <a:p>
            <a:pPr marL="989965" lvl="1" indent="-380365"/>
            <a:r>
              <a:rPr lang="en-US" sz="3000" dirty="0" err="1"/>
              <a:t>HFrEF</a:t>
            </a:r>
            <a:r>
              <a:rPr lang="en-US" sz="3000" dirty="0"/>
              <a:t> and </a:t>
            </a:r>
            <a:r>
              <a:rPr lang="en-US" sz="3000" dirty="0" err="1"/>
              <a:t>HFmrEF</a:t>
            </a:r>
            <a:r>
              <a:rPr lang="en-US" sz="3000" dirty="0"/>
              <a:t> with wide QRS (150 </a:t>
            </a:r>
            <a:r>
              <a:rPr lang="en-US" sz="3000" dirty="0" err="1"/>
              <a:t>ms</a:t>
            </a:r>
            <a:r>
              <a:rPr lang="en-US" sz="3000" dirty="0"/>
              <a:t>)</a:t>
            </a:r>
          </a:p>
          <a:p>
            <a:pPr marL="989965" lvl="1" indent="-380365"/>
            <a:r>
              <a:rPr lang="en-US" sz="3000" dirty="0"/>
              <a:t>Select patients with QRS duration between 120-149 </a:t>
            </a:r>
            <a:r>
              <a:rPr lang="en-US" sz="3000" dirty="0" err="1"/>
              <a:t>ms</a:t>
            </a:r>
            <a:r>
              <a:rPr lang="en-US" sz="3000" dirty="0"/>
              <a:t> or those with a high pacing burden</a:t>
            </a:r>
          </a:p>
          <a:p>
            <a:pPr marL="608965" lvl="1" indent="0">
              <a:buNone/>
            </a:pPr>
            <a:endParaRPr lang="en-US" sz="2667" dirty="0"/>
          </a:p>
          <a:p>
            <a:pPr marL="456565" indent="-456565"/>
            <a:r>
              <a:rPr lang="en-US" sz="3200" dirty="0"/>
              <a:t>~30% respond poorly to CRT and derive minimal benefit</a:t>
            </a:r>
          </a:p>
          <a:p>
            <a:pPr marL="456565" indent="-456565"/>
            <a:endParaRPr lang="en-US" sz="3200" dirty="0"/>
          </a:p>
          <a:p>
            <a:pPr marL="989965" lvl="1" indent="-380365"/>
            <a:endParaRPr lang="en-US" sz="2667" dirty="0"/>
          </a:p>
          <a:p>
            <a:pPr marL="989965" lvl="1" indent="-380365"/>
            <a:endParaRPr lang="en-US" sz="2667" dirty="0"/>
          </a:p>
        </p:txBody>
      </p:sp>
      <p:sp>
        <p:nvSpPr>
          <p:cNvPr id="5" name="Rectangle 1">
            <a:extLst>
              <a:ext uri="{FF2B5EF4-FFF2-40B4-BE49-F238E27FC236}">
                <a16:creationId xmlns:a16="http://schemas.microsoft.com/office/drawing/2014/main" id="{7A90A615-BE8A-C66F-87FB-09426324FD70}"/>
              </a:ext>
            </a:extLst>
          </p:cNvPr>
          <p:cNvSpPr>
            <a:spLocks noChangeArrowheads="1"/>
          </p:cNvSpPr>
          <p:nvPr/>
        </p:nvSpPr>
        <p:spPr bwMode="auto">
          <a:xfrm>
            <a:off x="0" y="6765666"/>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5B616B"/>
              </a:solidFill>
              <a:effectLst/>
              <a:latin typeface="BlinkMacSystemFont"/>
            </a:endParaRPr>
          </a:p>
        </p:txBody>
      </p:sp>
      <p:sp>
        <p:nvSpPr>
          <p:cNvPr id="8" name="TextBox 7">
            <a:extLst>
              <a:ext uri="{FF2B5EF4-FFF2-40B4-BE49-F238E27FC236}">
                <a16:creationId xmlns:a16="http://schemas.microsoft.com/office/drawing/2014/main" id="{E662D030-3B6C-D89C-CF44-128D17AEBB44}"/>
              </a:ext>
            </a:extLst>
          </p:cNvPr>
          <p:cNvSpPr txBox="1"/>
          <p:nvPr/>
        </p:nvSpPr>
        <p:spPr>
          <a:xfrm>
            <a:off x="-50800" y="6415384"/>
            <a:ext cx="6096000" cy="553998"/>
          </a:xfrm>
          <a:prstGeom prst="rect">
            <a:avLst/>
          </a:prstGeom>
          <a:noFill/>
        </p:spPr>
        <p:txBody>
          <a:bodyPr wrap="square">
            <a:spAutoFit/>
          </a:bodyPr>
          <a:lstStyle/>
          <a:p>
            <a:r>
              <a:rPr lang="en-US" altLang="en-US" sz="600" dirty="0">
                <a:solidFill>
                  <a:srgbClr val="000000"/>
                </a:solidFill>
                <a:latin typeface="Avenir Book" panose="02000503020000020003"/>
              </a:rPr>
              <a:t>Circ Res. 2011;109(7):716–719</a:t>
            </a:r>
          </a:p>
          <a:p>
            <a:r>
              <a:rPr lang="pt-BR" altLang="en-US" sz="600" dirty="0" err="1">
                <a:solidFill>
                  <a:srgbClr val="000000"/>
                </a:solidFill>
                <a:latin typeface="Avenir Book" panose="02000503020000020003"/>
              </a:rPr>
              <a:t>Circ</a:t>
            </a:r>
            <a:r>
              <a:rPr lang="pt-BR" altLang="en-US" sz="600" dirty="0">
                <a:solidFill>
                  <a:srgbClr val="000000"/>
                </a:solidFill>
                <a:latin typeface="Avenir Book" panose="02000503020000020003"/>
              </a:rPr>
              <a:t> </a:t>
            </a:r>
            <a:r>
              <a:rPr lang="pt-BR" altLang="en-US" sz="600" dirty="0" err="1">
                <a:solidFill>
                  <a:srgbClr val="000000"/>
                </a:solidFill>
                <a:latin typeface="Avenir Book" panose="02000503020000020003"/>
              </a:rPr>
              <a:t>Arrhythm</a:t>
            </a:r>
            <a:r>
              <a:rPr lang="pt-BR" altLang="en-US" sz="600" dirty="0">
                <a:solidFill>
                  <a:srgbClr val="000000"/>
                </a:solidFill>
                <a:latin typeface="Avenir Book" panose="02000503020000020003"/>
              </a:rPr>
              <a:t> </a:t>
            </a:r>
            <a:r>
              <a:rPr lang="pt-BR" altLang="en-US" sz="600" dirty="0" err="1">
                <a:solidFill>
                  <a:srgbClr val="000000"/>
                </a:solidFill>
                <a:latin typeface="Avenir Book" panose="02000503020000020003"/>
              </a:rPr>
              <a:t>Electrophysiol</a:t>
            </a:r>
            <a:r>
              <a:rPr lang="pt-BR" altLang="en-US" sz="600" dirty="0">
                <a:solidFill>
                  <a:srgbClr val="000000"/>
                </a:solidFill>
                <a:latin typeface="Avenir Book" panose="02000503020000020003"/>
              </a:rPr>
              <a:t>. 2021;14(4), e009668</a:t>
            </a:r>
            <a:endParaRPr lang="en-US" altLang="en-US" sz="600" dirty="0">
              <a:solidFill>
                <a:srgbClr val="000000"/>
              </a:solidFill>
              <a:latin typeface="Avenir Book" panose="02000503020000020003"/>
            </a:endParaRPr>
          </a:p>
          <a:p>
            <a:r>
              <a:rPr lang="en-US" altLang="en-US" sz="600" dirty="0">
                <a:solidFill>
                  <a:srgbClr val="000000"/>
                </a:solidFill>
                <a:latin typeface="Avenir Book" panose="02000503020000020003"/>
              </a:rPr>
              <a:t>N Engl J Med. 2002 Jun 13;346(24):1845-53. </a:t>
            </a:r>
            <a:r>
              <a:rPr lang="en-US" altLang="en-US" sz="600" dirty="0" err="1">
                <a:solidFill>
                  <a:srgbClr val="000000"/>
                </a:solidFill>
                <a:latin typeface="Avenir Book" panose="02000503020000020003"/>
              </a:rPr>
              <a:t>doi</a:t>
            </a:r>
            <a:r>
              <a:rPr lang="en-US" altLang="en-US" sz="600" dirty="0">
                <a:solidFill>
                  <a:srgbClr val="000000"/>
                </a:solidFill>
                <a:latin typeface="Avenir Book" panose="02000503020000020003"/>
              </a:rPr>
              <a:t>: 10.1056/NEJMoa013168</a:t>
            </a:r>
          </a:p>
          <a:p>
            <a:r>
              <a:rPr lang="en-US" altLang="en-US" sz="600" dirty="0">
                <a:solidFill>
                  <a:srgbClr val="000000"/>
                </a:solidFill>
                <a:latin typeface="Avenir Book" panose="02000503020000020003"/>
              </a:rPr>
              <a:t>Ochsner J. 2014 Winter;14(4):596-607.</a:t>
            </a:r>
          </a:p>
          <a:p>
            <a:r>
              <a:rPr lang="en-US" altLang="en-US" sz="600" dirty="0">
                <a:solidFill>
                  <a:srgbClr val="000000"/>
                </a:solidFill>
                <a:latin typeface="Avenir Book" panose="02000503020000020003"/>
              </a:rPr>
              <a:t> </a:t>
            </a:r>
          </a:p>
        </p:txBody>
      </p:sp>
    </p:spTree>
    <p:extLst>
      <p:ext uri="{BB962C8B-B14F-4D97-AF65-F5344CB8AC3E}">
        <p14:creationId xmlns:p14="http://schemas.microsoft.com/office/powerpoint/2010/main" val="93379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E2DF6-65E1-6D2D-4CB3-AD599159F2AB}"/>
              </a:ext>
            </a:extLst>
          </p:cNvPr>
          <p:cNvPicPr>
            <a:picLocks noChangeAspect="1"/>
          </p:cNvPicPr>
          <p:nvPr/>
        </p:nvPicPr>
        <p:blipFill>
          <a:blip r:embed="rId3"/>
          <a:stretch>
            <a:fillRect/>
          </a:stretch>
        </p:blipFill>
        <p:spPr>
          <a:xfrm>
            <a:off x="1492249" y="96838"/>
            <a:ext cx="9255126" cy="6759575"/>
          </a:xfrm>
          <a:prstGeom prst="rect">
            <a:avLst/>
          </a:prstGeom>
          <a:noFill/>
        </p:spPr>
      </p:pic>
      <p:sp>
        <p:nvSpPr>
          <p:cNvPr id="8" name="TextBox 7">
            <a:extLst>
              <a:ext uri="{FF2B5EF4-FFF2-40B4-BE49-F238E27FC236}">
                <a16:creationId xmlns:a16="http://schemas.microsoft.com/office/drawing/2014/main" id="{3586C58D-0B62-1BA5-1C10-6A71D85E56D8}"/>
              </a:ext>
            </a:extLst>
          </p:cNvPr>
          <p:cNvSpPr txBox="1"/>
          <p:nvPr/>
        </p:nvSpPr>
        <p:spPr>
          <a:xfrm>
            <a:off x="-69850" y="6697404"/>
            <a:ext cx="5670550" cy="184666"/>
          </a:xfrm>
          <a:prstGeom prst="rect">
            <a:avLst/>
          </a:prstGeom>
          <a:noFill/>
        </p:spPr>
        <p:txBody>
          <a:bodyPr wrap="square" rtlCol="0">
            <a:spAutoFit/>
          </a:bodyPr>
          <a:lstStyle/>
          <a:p>
            <a:pPr lvl="0" eaLnBrk="0" fontAlgn="base" hangingPunct="0">
              <a:spcBef>
                <a:spcPct val="0"/>
              </a:spcBef>
              <a:spcAft>
                <a:spcPct val="0"/>
              </a:spcAft>
            </a:pPr>
            <a:r>
              <a:rPr lang="en-US" altLang="en-US" sz="600" dirty="0">
                <a:solidFill>
                  <a:srgbClr val="000000"/>
                </a:solidFill>
                <a:latin typeface="Avenir Book" panose="02000503020000020003"/>
              </a:rPr>
              <a:t>Circulation. 2022 May 3;145(18):e895-e1032. </a:t>
            </a:r>
            <a:r>
              <a:rPr lang="en-US" altLang="en-US" sz="600" dirty="0" err="1">
                <a:solidFill>
                  <a:srgbClr val="000000"/>
                </a:solidFill>
                <a:latin typeface="Avenir Book" panose="02000503020000020003"/>
              </a:rPr>
              <a:t>doi</a:t>
            </a:r>
            <a:r>
              <a:rPr lang="en-US" altLang="en-US" sz="600" dirty="0">
                <a:solidFill>
                  <a:srgbClr val="000000"/>
                </a:solidFill>
                <a:latin typeface="Avenir Book" panose="02000503020000020003"/>
              </a:rPr>
              <a:t>: 10.1161/CIR.0000000000001063 </a:t>
            </a:r>
          </a:p>
        </p:txBody>
      </p:sp>
      <p:sp>
        <p:nvSpPr>
          <p:cNvPr id="10" name="Rectangle 6">
            <a:extLst>
              <a:ext uri="{FF2B5EF4-FFF2-40B4-BE49-F238E27FC236}">
                <a16:creationId xmlns:a16="http://schemas.microsoft.com/office/drawing/2014/main" id="{269363CC-9B15-CFB1-030F-28A3E2598672}"/>
              </a:ext>
            </a:extLst>
          </p:cNvPr>
          <p:cNvSpPr>
            <a:spLocks noChangeArrowheads="1"/>
          </p:cNvSpPr>
          <p:nvPr/>
        </p:nvSpPr>
        <p:spPr bwMode="auto">
          <a:xfrm>
            <a:off x="0" y="-92333"/>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5B616B"/>
              </a:solidFill>
              <a:effectLst/>
              <a:latin typeface="BlinkMacSystemFont"/>
            </a:endParaRPr>
          </a:p>
        </p:txBody>
      </p:sp>
      <p:sp>
        <p:nvSpPr>
          <p:cNvPr id="12" name="Oval 11">
            <a:extLst>
              <a:ext uri="{FF2B5EF4-FFF2-40B4-BE49-F238E27FC236}">
                <a16:creationId xmlns:a16="http://schemas.microsoft.com/office/drawing/2014/main" id="{32DF4839-49CD-774D-E342-C647E1D47F4E}"/>
              </a:ext>
            </a:extLst>
          </p:cNvPr>
          <p:cNvSpPr/>
          <p:nvPr/>
        </p:nvSpPr>
        <p:spPr>
          <a:xfrm>
            <a:off x="6172200" y="3003550"/>
            <a:ext cx="1193800" cy="996950"/>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374177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CAFE-3B5B-B68C-2C50-2D77898B4E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7901C32-6596-F874-B5B0-9B571A49A8BD}"/>
              </a:ext>
            </a:extLst>
          </p:cNvPr>
          <p:cNvPicPr>
            <a:picLocks noChangeAspect="1"/>
          </p:cNvPicPr>
          <p:nvPr/>
        </p:nvPicPr>
        <p:blipFill>
          <a:blip r:embed="rId3"/>
          <a:stretch>
            <a:fillRect/>
          </a:stretch>
        </p:blipFill>
        <p:spPr>
          <a:xfrm>
            <a:off x="1276842" y="68263"/>
            <a:ext cx="9466865" cy="6721475"/>
          </a:xfrm>
          <a:prstGeom prst="rect">
            <a:avLst/>
          </a:prstGeom>
          <a:noFill/>
        </p:spPr>
      </p:pic>
      <p:sp>
        <p:nvSpPr>
          <p:cNvPr id="4" name="TextBox 3">
            <a:extLst>
              <a:ext uri="{FF2B5EF4-FFF2-40B4-BE49-F238E27FC236}">
                <a16:creationId xmlns:a16="http://schemas.microsoft.com/office/drawing/2014/main" id="{7F57596C-284B-FB42-7460-F9DBF48FB595}"/>
              </a:ext>
            </a:extLst>
          </p:cNvPr>
          <p:cNvSpPr txBox="1"/>
          <p:nvPr/>
        </p:nvSpPr>
        <p:spPr>
          <a:xfrm>
            <a:off x="-69850" y="6697404"/>
            <a:ext cx="5670550" cy="184666"/>
          </a:xfrm>
          <a:prstGeom prst="rect">
            <a:avLst/>
          </a:prstGeom>
          <a:noFill/>
        </p:spPr>
        <p:txBody>
          <a:bodyPr wrap="square" rtlCol="0">
            <a:spAutoFit/>
          </a:bodyPr>
          <a:lstStyle/>
          <a:p>
            <a:pPr lvl="0" eaLnBrk="0" fontAlgn="base" hangingPunct="0">
              <a:spcBef>
                <a:spcPct val="0"/>
              </a:spcBef>
              <a:spcAft>
                <a:spcPct val="0"/>
              </a:spcAft>
            </a:pPr>
            <a:r>
              <a:rPr lang="en-US" altLang="en-US" sz="600" dirty="0">
                <a:solidFill>
                  <a:srgbClr val="000000"/>
                </a:solidFill>
                <a:latin typeface="Avenir Book" panose="02000503020000020003"/>
              </a:rPr>
              <a:t>Circulation. 2022 May 3;145(18):e895-e1032. </a:t>
            </a:r>
            <a:r>
              <a:rPr lang="en-US" altLang="en-US" sz="600" dirty="0" err="1">
                <a:solidFill>
                  <a:srgbClr val="000000"/>
                </a:solidFill>
                <a:latin typeface="Avenir Book" panose="02000503020000020003"/>
              </a:rPr>
              <a:t>doi</a:t>
            </a:r>
            <a:r>
              <a:rPr lang="en-US" altLang="en-US" sz="600" dirty="0">
                <a:solidFill>
                  <a:srgbClr val="000000"/>
                </a:solidFill>
                <a:latin typeface="Avenir Book" panose="02000503020000020003"/>
              </a:rPr>
              <a:t>: 10.1161/CIR.0000000000001063 </a:t>
            </a:r>
          </a:p>
        </p:txBody>
      </p:sp>
    </p:spTree>
    <p:extLst>
      <p:ext uri="{BB962C8B-B14F-4D97-AF65-F5344CB8AC3E}">
        <p14:creationId xmlns:p14="http://schemas.microsoft.com/office/powerpoint/2010/main" val="2851130042"/>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CC 16:9 Master">
  <a:themeElements>
    <a:clrScheme name="ACC">
      <a:dk1>
        <a:srgbClr val="00386B"/>
      </a:dk1>
      <a:lt1>
        <a:sysClr val="window" lastClr="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Custom 2">
      <a:majorFont>
        <a:latin typeface="Garam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ACC 16:9 Master">
  <a:themeElements>
    <a:clrScheme name="ACC">
      <a:dk1>
        <a:srgbClr val="00386B"/>
      </a:dk1>
      <a:lt1>
        <a:sysClr val="window" lastClr="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Custom 2">
      <a:majorFont>
        <a:latin typeface="Garam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ACC 16:9 Master">
  <a:themeElements>
    <a:clrScheme name="ACC">
      <a:dk1>
        <a:srgbClr val="00386B"/>
      </a:dk1>
      <a:lt1>
        <a:sysClr val="window" lastClr="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Custom 2">
      <a:majorFont>
        <a:latin typeface="Garam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ACC 16:9 Master">
  <a:themeElements>
    <a:clrScheme name="ACC">
      <a:dk1>
        <a:srgbClr val="00386B"/>
      </a:dk1>
      <a:lt1>
        <a:sysClr val="window" lastClr="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Custom 2">
      <a:majorFont>
        <a:latin typeface="Garam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3c199bd-0fd1-43d0-adf8-ccae5ac912c5">
      <Terms xmlns="http://schemas.microsoft.com/office/infopath/2007/PartnerControls"/>
    </lcf76f155ced4ddcb4097134ff3c332f>
    <TaxCatchAll xmlns="a7c2df03-2c57-4563-bd1b-d20ca5577cf1" xsi:nil="true"/>
    <SharedWithUsers xmlns="e60346e4-a40b-408d-9221-90cad8bc9704">
      <UserInfo>
        <DisplayName>Christine Tebben (ACCF Temporary)</DisplayName>
        <AccountId>3130</AccountId>
        <AccountType/>
      </UserInfo>
      <UserInfo>
        <DisplayName>Christopher Salazar</DisplayName>
        <AccountId>2269</AccountId>
        <AccountType/>
      </UserInfo>
      <UserInfo>
        <DisplayName>Tom Guarino</DisplayName>
        <AccountId>2815</AccountId>
        <AccountType/>
      </UserInfo>
      <UserInfo>
        <DisplayName>Joycelyn Newell</DisplayName>
        <AccountId>2271</AccountId>
        <AccountType/>
      </UserInfo>
      <UserInfo>
        <DisplayName>Monique Montoya</DisplayName>
        <AccountId>142</AccountId>
        <AccountType/>
      </UserInfo>
      <UserInfo>
        <DisplayName>Kristen Doermann</DisplayName>
        <AccountId>25</AccountId>
        <AccountType/>
      </UserInfo>
      <UserInfo>
        <DisplayName>Victoria Shifflett</DisplayName>
        <AccountId>101</AccountId>
        <AccountType/>
      </UserInfo>
      <UserInfo>
        <DisplayName>Kristen Green</DisplayName>
        <AccountId>131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964F702268F24AB77AF102F953CB95" ma:contentTypeVersion="17" ma:contentTypeDescription="Create a new document." ma:contentTypeScope="" ma:versionID="44868a15e1ba0104edeede8a7e410f57">
  <xsd:schema xmlns:xsd="http://www.w3.org/2001/XMLSchema" xmlns:xs="http://www.w3.org/2001/XMLSchema" xmlns:p="http://schemas.microsoft.com/office/2006/metadata/properties" xmlns:ns2="33c199bd-0fd1-43d0-adf8-ccae5ac912c5" xmlns:ns3="e60346e4-a40b-408d-9221-90cad8bc9704" xmlns:ns4="a7c2df03-2c57-4563-bd1b-d20ca5577cf1" targetNamespace="http://schemas.microsoft.com/office/2006/metadata/properties" ma:root="true" ma:fieldsID="e90e29daa9b6bfb4cee40d56c7361126" ns2:_="" ns3:_="" ns4:_="">
    <xsd:import namespace="33c199bd-0fd1-43d0-adf8-ccae5ac912c5"/>
    <xsd:import namespace="e60346e4-a40b-408d-9221-90cad8bc9704"/>
    <xsd:import namespace="a7c2df03-2c57-4563-bd1b-d20ca5577cf1"/>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Tags" minOccurs="0"/>
                <xsd:element ref="ns3:SharedWithUsers" minOccurs="0"/>
                <xsd:element ref="ns3:SharedWithDetails" minOccurs="0"/>
                <xsd:element ref="ns2:MediaServiceDateTaken" minOccurs="0"/>
                <xsd:element ref="ns2:lcf76f155ced4ddcb4097134ff3c332f" minOccurs="0"/>
                <xsd:element ref="ns4: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c199bd-0fd1-43d0-adf8-ccae5ac912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AutoTags" ma:index="11"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93e3af3-952a-489a-92e3-1b940fa3d3fc"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0346e4-a40b-408d-9221-90cad8bc970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c2df03-2c57-4563-bd1b-d20ca5577cf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56E471C-75CF-4730-B23E-D0B8022D8FBC}" ma:internalName="TaxCatchAll" ma:showField="CatchAllData" ma:web="{e60346e4-a40b-408d-9221-90cad8bc97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C772BA-481F-4A5B-A6A2-A00CCE95321C}">
  <ds:schemaRefs>
    <ds:schemaRef ds:uri="33c199bd-0fd1-43d0-adf8-ccae5ac912c5"/>
    <ds:schemaRef ds:uri="5cfc6a5f-1b4f-4a4e-8fe8-691936a3ca21"/>
    <ds:schemaRef ds:uri="9a15ce44-35a5-4dfb-ac24-149198e85791"/>
    <ds:schemaRef ds:uri="a785ad58-1d57-4f8a-aa71-77170459bd0d"/>
    <ds:schemaRef ds:uri="a7c2df03-2c57-4563-bd1b-d20ca5577cf1"/>
    <ds:schemaRef ds:uri="e60346e4-a40b-408d-9221-90cad8bc97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8457832-655E-4EF8-8F8C-1FD3A8848B1E}">
  <ds:schemaRefs>
    <ds:schemaRef ds:uri="http://schemas.microsoft.com/sharepoint/v3/contenttype/forms"/>
  </ds:schemaRefs>
</ds:datastoreItem>
</file>

<file path=customXml/itemProps3.xml><?xml version="1.0" encoding="utf-8"?>
<ds:datastoreItem xmlns:ds="http://schemas.openxmlformats.org/officeDocument/2006/customXml" ds:itemID="{EC38AA88-D690-4BFB-81CA-D6DEA0E7C4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c199bd-0fd1-43d0-adf8-ccae5ac912c5"/>
    <ds:schemaRef ds:uri="e60346e4-a40b-408d-9221-90cad8bc9704"/>
    <ds:schemaRef ds:uri="a7c2df03-2c57-4563-bd1b-d20ca5577c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2174</TotalTime>
  <Words>1922</Words>
  <Application>Microsoft Office PowerPoint</Application>
  <PresentationFormat>Widescreen</PresentationFormat>
  <Paragraphs>198</Paragraphs>
  <Slides>21</Slides>
  <Notes>19</Notes>
  <HiddenSlides>0</HiddenSlides>
  <MMClips>0</MMClips>
  <ScaleCrop>false</ScaleCrop>
  <HeadingPairs>
    <vt:vector size="4" baseType="variant">
      <vt:variant>
        <vt:lpstr>Theme</vt:lpstr>
      </vt:variant>
      <vt:variant>
        <vt:i4>8</vt:i4>
      </vt:variant>
      <vt:variant>
        <vt:lpstr>Slide Titles</vt:lpstr>
      </vt:variant>
      <vt:variant>
        <vt:i4>21</vt:i4>
      </vt:variant>
    </vt:vector>
  </HeadingPairs>
  <TitlesOfParts>
    <vt:vector size="29" baseType="lpstr">
      <vt:lpstr>1_Custom Design</vt:lpstr>
      <vt:lpstr>2_ACC 16:9 Master</vt:lpstr>
      <vt:lpstr>3_ACC 16:9 Master</vt:lpstr>
      <vt:lpstr>4_ACC 16:9 Master</vt:lpstr>
      <vt:lpstr>5_ACC 16:9 Master</vt:lpstr>
      <vt:lpstr>Custom Design</vt:lpstr>
      <vt:lpstr>2_Custom Design</vt:lpstr>
      <vt:lpstr>3_Custom Design</vt:lpstr>
      <vt:lpstr>PowerPoint Presentation</vt:lpstr>
      <vt:lpstr>Disclosures</vt:lpstr>
      <vt:lpstr>Learning Objectives</vt:lpstr>
      <vt:lpstr>PowerPoint Presentation</vt:lpstr>
      <vt:lpstr>What’s in our toolbox?</vt:lpstr>
      <vt:lpstr>Cardiac Resynchronization Therapy</vt:lpstr>
      <vt:lpstr>PowerPoint Presentation</vt:lpstr>
      <vt:lpstr>PowerPoint Presentation</vt:lpstr>
      <vt:lpstr>PowerPoint Presentation</vt:lpstr>
      <vt:lpstr>PowerPoint Presentation</vt:lpstr>
      <vt:lpstr>PowerPoint Presentation</vt:lpstr>
      <vt:lpstr>PowerPoint Presentation</vt:lpstr>
      <vt:lpstr>Baroreflex Activation Therapy (BAT)</vt:lpstr>
      <vt:lpstr>PowerPoint Presentation</vt:lpstr>
      <vt:lpstr>Advanced Heart Failure</vt:lpstr>
      <vt:lpstr>PowerPoint Presentation</vt:lpstr>
      <vt:lpstr>PowerPoint Presentation</vt:lpstr>
      <vt:lpstr>Roles and Responsibilities of MDC HF Team </vt:lpstr>
      <vt:lpstr>Henry Ford Advanced HF/Tx Team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 Martinez</dc:creator>
  <cp:lastModifiedBy>Aurora, Lindsey</cp:lastModifiedBy>
  <cp:revision>84</cp:revision>
  <dcterms:created xsi:type="dcterms:W3CDTF">2022-05-12T15:51:26Z</dcterms:created>
  <dcterms:modified xsi:type="dcterms:W3CDTF">2026-01-16T20:59:33Z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0x01010026964F702268F24AB77AF102F953CB95</vt:lpwstr>
  </property>
  <property fmtid="{D5CDD505-2E9C-101B-9397-08002B2CF9AE}" pid="3" name="MediaServiceImageTags">
    <vt:lpwstr/>
  </property>
</Properties>
</file>